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3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2"/>
    <p:sldId id="381" r:id="rId3"/>
    <p:sldId id="368" r:id="rId4"/>
    <p:sldId id="393" r:id="rId5"/>
    <p:sldId id="365" r:id="rId6"/>
    <p:sldId id="369" r:id="rId7"/>
    <p:sldId id="358" r:id="rId8"/>
    <p:sldId id="366" r:id="rId9"/>
    <p:sldId id="372" r:id="rId10"/>
    <p:sldId id="392" r:id="rId11"/>
    <p:sldId id="383" r:id="rId12"/>
    <p:sldId id="270" r:id="rId13"/>
    <p:sldId id="257" r:id="rId14"/>
    <p:sldId id="384" r:id="rId15"/>
    <p:sldId id="285" r:id="rId16"/>
    <p:sldId id="385" r:id="rId17"/>
    <p:sldId id="386" r:id="rId18"/>
    <p:sldId id="390" r:id="rId19"/>
    <p:sldId id="391" r:id="rId20"/>
    <p:sldId id="387" r:id="rId21"/>
    <p:sldId id="388" r:id="rId22"/>
    <p:sldId id="394" r:id="rId23"/>
    <p:sldId id="395" r:id="rId24"/>
    <p:sldId id="396" r:id="rId25"/>
    <p:sldId id="397" r:id="rId26"/>
    <p:sldId id="398" r:id="rId27"/>
    <p:sldId id="400" r:id="rId28"/>
    <p:sldId id="389" r:id="rId29"/>
    <p:sldId id="264" r:id="rId30"/>
    <p:sldId id="373" r:id="rId31"/>
    <p:sldId id="399" r:id="rId32"/>
    <p:sldId id="308" r:id="rId33"/>
    <p:sldId id="269" r:id="rId3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7BAE0-7A5E-4609-9969-CA9E5B2E291B}" v="294" dt="2023-10-17T07:25:12.813"/>
    <p1510:client id="{9337B827-375C-4041-B538-13768B87F7C1}" v="1" dt="2023-10-18T01:15:01.810"/>
    <p1510:client id="{98A21A16-06E8-4278-A555-5AB1EFF6053A}" v="16" dt="2023-10-18T01:48:05.512"/>
    <p1510:client id="{C442AA5F-BFD9-447C-884B-70C156017E1D}" v="1" dt="2023-10-18T01:14:28.009"/>
    <p1510:client id="{FA3D7126-B1D9-42A5-9E49-5F11DE9187C7}" v="1" dt="2023-10-18T01:15:33.39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404" autoAdjust="0"/>
  </p:normalViewPr>
  <p:slideViewPr>
    <p:cSldViewPr snapToGrid="0" snapToObjects="1">
      <p:cViewPr varScale="1">
        <p:scale>
          <a:sx n="42" d="100"/>
          <a:sy n="42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ko Kita" userId="545202aa-72fb-446a-a266-cd7ca7d442ad" providerId="ADAL" clId="{8783D283-CF4F-4F4C-B3F7-8EAE799771DB}"/>
    <pc:docChg chg="undo custSel delSld modSld">
      <pc:chgData name="Yuko Kita" userId="545202aa-72fb-446a-a266-cd7ca7d442ad" providerId="ADAL" clId="{8783D283-CF4F-4F4C-B3F7-8EAE799771DB}" dt="2021-04-30T05:02:44.102" v="271"/>
      <pc:docMkLst>
        <pc:docMk/>
      </pc:docMkLst>
      <pc:sldChg chg="addSp modSp mod">
        <pc:chgData name="Yuko Kita" userId="545202aa-72fb-446a-a266-cd7ca7d442ad" providerId="ADAL" clId="{8783D283-CF4F-4F4C-B3F7-8EAE799771DB}" dt="2021-04-30T04:12:32.826" v="246"/>
        <pc:sldMkLst>
          <pc:docMk/>
          <pc:sldMk cId="0" sldId="256"/>
        </pc:sldMkLst>
        <pc:spChg chg="mod">
          <ac:chgData name="Yuko Kita" userId="545202aa-72fb-446a-a266-cd7ca7d442ad" providerId="ADAL" clId="{8783D283-CF4F-4F4C-B3F7-8EAE799771DB}" dt="2021-04-30T03:49:09.666" v="3" actId="790"/>
          <ac:spMkLst>
            <pc:docMk/>
            <pc:sldMk cId="0" sldId="256"/>
            <ac:spMk id="19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09.666" v="3" actId="790"/>
          <ac:spMkLst>
            <pc:docMk/>
            <pc:sldMk cId="0" sldId="256"/>
            <ac:spMk id="19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09.666" v="3" actId="790"/>
          <ac:spMkLst>
            <pc:docMk/>
            <pc:sldMk cId="0" sldId="256"/>
            <ac:spMk id="20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09.666" v="3" actId="790"/>
          <ac:spMkLst>
            <pc:docMk/>
            <pc:sldMk cId="0" sldId="256"/>
            <ac:spMk id="202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12:32.826" v="246"/>
          <ac:picMkLst>
            <pc:docMk/>
            <pc:sldMk cId="0" sldId="256"/>
            <ac:picMk id="2" creationId="{3542894F-95E7-7F47-9E88-23B407AE3394}"/>
          </ac:picMkLst>
        </pc:picChg>
      </pc:sldChg>
      <pc:sldChg chg="addSp modSp mod">
        <pc:chgData name="Yuko Kita" userId="545202aa-72fb-446a-a266-cd7ca7d442ad" providerId="ADAL" clId="{8783D283-CF4F-4F4C-B3F7-8EAE799771DB}" dt="2021-04-30T04:12:32.826" v="246"/>
        <pc:sldMkLst>
          <pc:docMk/>
          <pc:sldMk cId="2863743220" sldId="257"/>
        </pc:sldMkLst>
        <pc:spChg chg="mod">
          <ac:chgData name="Yuko Kita" userId="545202aa-72fb-446a-a266-cd7ca7d442ad" providerId="ADAL" clId="{8783D283-CF4F-4F4C-B3F7-8EAE799771DB}" dt="2021-04-30T03:49:20.638" v="4" actId="2711"/>
          <ac:spMkLst>
            <pc:docMk/>
            <pc:sldMk cId="2863743220" sldId="257"/>
            <ac:spMk id="20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20.638" v="4" actId="2711"/>
          <ac:spMkLst>
            <pc:docMk/>
            <pc:sldMk cId="2863743220" sldId="257"/>
            <ac:spMk id="20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20.638" v="4" actId="2711"/>
          <ac:spMkLst>
            <pc:docMk/>
            <pc:sldMk cId="2863743220" sldId="257"/>
            <ac:spMk id="206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12:32.826" v="246"/>
          <ac:picMkLst>
            <pc:docMk/>
            <pc:sldMk cId="2863743220" sldId="257"/>
            <ac:picMk id="2" creationId="{CDD62C89-3458-2A4A-9595-9976D63F6EF5}"/>
          </ac:picMkLst>
        </pc:picChg>
      </pc:sldChg>
      <pc:sldChg chg="addSp modSp mod">
        <pc:chgData name="Yuko Kita" userId="545202aa-72fb-446a-a266-cd7ca7d442ad" providerId="ADAL" clId="{8783D283-CF4F-4F4C-B3F7-8EAE799771DB}" dt="2021-04-30T04:12:32.826" v="246"/>
        <pc:sldMkLst>
          <pc:docMk/>
          <pc:sldMk cId="0" sldId="258"/>
        </pc:sldMkLst>
        <pc:spChg chg="mod">
          <ac:chgData name="Yuko Kita" userId="545202aa-72fb-446a-a266-cd7ca7d442ad" providerId="ADAL" clId="{8783D283-CF4F-4F4C-B3F7-8EAE799771DB}" dt="2021-04-30T03:49:50.305" v="6" actId="790"/>
          <ac:spMkLst>
            <pc:docMk/>
            <pc:sldMk cId="0" sldId="258"/>
            <ac:spMk id="208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12:32.826" v="246"/>
          <ac:picMkLst>
            <pc:docMk/>
            <pc:sldMk cId="0" sldId="258"/>
            <ac:picMk id="2" creationId="{C414B3EF-E591-BA43-B9DF-968C050F0161}"/>
          </ac:picMkLst>
        </pc:picChg>
      </pc:sldChg>
      <pc:sldChg chg="addSp delSp modSp modTransition modAnim">
        <pc:chgData name="Yuko Kita" userId="545202aa-72fb-446a-a266-cd7ca7d442ad" providerId="ADAL" clId="{8783D283-CF4F-4F4C-B3F7-8EAE799771DB}" dt="2021-04-30T04:15:11.939" v="252"/>
        <pc:sldMkLst>
          <pc:docMk/>
          <pc:sldMk cId="0" sldId="259"/>
        </pc:sldMkLst>
        <pc:spChg chg="mod">
          <ac:chgData name="Yuko Kita" userId="545202aa-72fb-446a-a266-cd7ca7d442ad" providerId="ADAL" clId="{8783D283-CF4F-4F4C-B3F7-8EAE799771DB}" dt="2021-04-30T03:49:59.581" v="7" actId="2711"/>
          <ac:spMkLst>
            <pc:docMk/>
            <pc:sldMk cId="0" sldId="259"/>
            <ac:spMk id="21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59.581" v="7" actId="2711"/>
          <ac:spMkLst>
            <pc:docMk/>
            <pc:sldMk cId="0" sldId="259"/>
            <ac:spMk id="21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59.581" v="7" actId="2711"/>
          <ac:spMkLst>
            <pc:docMk/>
            <pc:sldMk cId="0" sldId="259"/>
            <ac:spMk id="21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59.581" v="7" actId="2711"/>
          <ac:spMkLst>
            <pc:docMk/>
            <pc:sldMk cId="0" sldId="259"/>
            <ac:spMk id="21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49:59.581" v="7" actId="2711"/>
          <ac:spMkLst>
            <pc:docMk/>
            <pc:sldMk cId="0" sldId="259"/>
            <ac:spMk id="214" creationId="{00000000-0000-0000-0000-000000000000}"/>
          </ac:spMkLst>
        </pc:spChg>
        <pc:picChg chg="add del mod">
          <ac:chgData name="Yuko Kita" userId="545202aa-72fb-446a-a266-cd7ca7d442ad" providerId="ADAL" clId="{8783D283-CF4F-4F4C-B3F7-8EAE799771DB}" dt="2021-04-30T04:12:33.944" v="247"/>
          <ac:picMkLst>
            <pc:docMk/>
            <pc:sldMk cId="0" sldId="259"/>
            <ac:picMk id="2" creationId="{405D9B98-FF04-BB49-9E6A-D5B9466894F0}"/>
          </ac:picMkLst>
        </pc:picChg>
        <pc:picChg chg="add del mod">
          <ac:chgData name="Yuko Kita" userId="545202aa-72fb-446a-a266-cd7ca7d442ad" providerId="ADAL" clId="{8783D283-CF4F-4F4C-B3F7-8EAE799771DB}" dt="2021-04-30T04:13:20.849" v="249"/>
          <ac:picMkLst>
            <pc:docMk/>
            <pc:sldMk cId="0" sldId="259"/>
            <ac:picMk id="3" creationId="{FC30F1E6-655C-3E44-B255-C04E2BEB951E}"/>
          </ac:picMkLst>
        </pc:picChg>
        <pc:picChg chg="add del mod">
          <ac:chgData name="Yuko Kita" userId="545202aa-72fb-446a-a266-cd7ca7d442ad" providerId="ADAL" clId="{8783D283-CF4F-4F4C-B3F7-8EAE799771DB}" dt="2021-04-30T04:14:08.001" v="251"/>
          <ac:picMkLst>
            <pc:docMk/>
            <pc:sldMk cId="0" sldId="259"/>
            <ac:picMk id="4" creationId="{2313F054-DD30-4B41-B0EE-79D69734999B}"/>
          </ac:picMkLst>
        </pc:picChg>
        <pc:picChg chg="add mod">
          <ac:chgData name="Yuko Kita" userId="545202aa-72fb-446a-a266-cd7ca7d442ad" providerId="ADAL" clId="{8783D283-CF4F-4F4C-B3F7-8EAE799771DB}" dt="2021-04-30T04:15:11.939" v="252"/>
          <ac:picMkLst>
            <pc:docMk/>
            <pc:sldMk cId="0" sldId="259"/>
            <ac:picMk id="5" creationId="{BB9036AE-EA40-9649-AAC0-23690149175F}"/>
          </ac:picMkLst>
        </pc:picChg>
      </pc:sldChg>
      <pc:sldChg chg="addSp modSp mod">
        <pc:chgData name="Yuko Kita" userId="545202aa-72fb-446a-a266-cd7ca7d442ad" providerId="ADAL" clId="{8783D283-CF4F-4F4C-B3F7-8EAE799771DB}" dt="2021-04-30T04:15:11.939" v="252"/>
        <pc:sldMkLst>
          <pc:docMk/>
          <pc:sldMk cId="0" sldId="260"/>
        </pc:sldMkLst>
        <pc:spChg chg="mod">
          <ac:chgData name="Yuko Kita" userId="545202aa-72fb-446a-a266-cd7ca7d442ad" providerId="ADAL" clId="{8783D283-CF4F-4F4C-B3F7-8EAE799771DB}" dt="2021-04-30T03:50:07.698" v="8" actId="2711"/>
          <ac:spMkLst>
            <pc:docMk/>
            <pc:sldMk cId="0" sldId="260"/>
            <ac:spMk id="216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15:11.939" v="252"/>
          <ac:picMkLst>
            <pc:docMk/>
            <pc:sldMk cId="0" sldId="260"/>
            <ac:picMk id="2" creationId="{96BA93FC-A121-2042-8A79-274A2285A1BE}"/>
          </ac:picMkLst>
        </pc:picChg>
      </pc:sldChg>
      <pc:sldChg chg="addSp delSp modSp modTransition modAnim">
        <pc:chgData name="Yuko Kita" userId="545202aa-72fb-446a-a266-cd7ca7d442ad" providerId="ADAL" clId="{8783D283-CF4F-4F4C-B3F7-8EAE799771DB}" dt="2021-04-30T04:34:24.998" v="254"/>
        <pc:sldMkLst>
          <pc:docMk/>
          <pc:sldMk cId="0" sldId="261"/>
        </pc:sldMkLst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1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1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2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2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2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13.814" v="9" actId="2711"/>
          <ac:spMkLst>
            <pc:docMk/>
            <pc:sldMk cId="0" sldId="261"/>
            <ac:spMk id="223" creationId="{00000000-0000-0000-0000-000000000000}"/>
          </ac:spMkLst>
        </pc:spChg>
        <pc:picChg chg="add del mod">
          <ac:chgData name="Yuko Kita" userId="545202aa-72fb-446a-a266-cd7ca7d442ad" providerId="ADAL" clId="{8783D283-CF4F-4F4C-B3F7-8EAE799771DB}" dt="2021-04-30T04:15:12.697" v="253"/>
          <ac:picMkLst>
            <pc:docMk/>
            <pc:sldMk cId="0" sldId="261"/>
            <ac:picMk id="2" creationId="{14FBE152-3C50-1F47-9FB0-F6B54C88A955}"/>
          </ac:picMkLst>
        </pc:pic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1"/>
            <ac:picMk id="3" creationId="{77E2794C-14DE-4E47-84EF-C73BEE827E4B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2"/>
        </pc:sldMkLst>
        <pc:spChg chg="mod">
          <ac:chgData name="Yuko Kita" userId="545202aa-72fb-446a-a266-cd7ca7d442ad" providerId="ADAL" clId="{8783D283-CF4F-4F4C-B3F7-8EAE799771DB}" dt="2021-04-30T03:50:19.157" v="10" actId="2711"/>
          <ac:spMkLst>
            <pc:docMk/>
            <pc:sldMk cId="0" sldId="262"/>
            <ac:spMk id="22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2"/>
            <ac:picMk id="2" creationId="{9AD9270D-B147-1249-821B-F9B7D356082C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3"/>
        </pc:sldMkLst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2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2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2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3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3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46.752" v="245" actId="790"/>
          <ac:spMkLst>
            <pc:docMk/>
            <pc:sldMk cId="0" sldId="263"/>
            <ac:spMk id="232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3"/>
            <ac:picMk id="2" creationId="{8F249FC2-A1F5-FB4D-9CA0-0570E424CDA2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4"/>
        </pc:sldMkLst>
        <pc:spChg chg="mod">
          <ac:chgData name="Yuko Kita" userId="545202aa-72fb-446a-a266-cd7ca7d442ad" providerId="ADAL" clId="{8783D283-CF4F-4F4C-B3F7-8EAE799771DB}" dt="2021-04-30T03:50:30.878" v="12" actId="2711"/>
          <ac:spMkLst>
            <pc:docMk/>
            <pc:sldMk cId="0" sldId="264"/>
            <ac:spMk id="23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4"/>
            <ac:picMk id="2" creationId="{BAF2B324-2BB1-1342-B9C2-5FAAE9658589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5"/>
        </pc:sldMkLst>
        <pc:spChg chg="mod">
          <ac:chgData name="Yuko Kita" userId="545202aa-72fb-446a-a266-cd7ca7d442ad" providerId="ADAL" clId="{8783D283-CF4F-4F4C-B3F7-8EAE799771DB}" dt="2021-04-30T03:50:38.568" v="13" actId="2711"/>
          <ac:spMkLst>
            <pc:docMk/>
            <pc:sldMk cId="0" sldId="265"/>
            <ac:spMk id="23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38.568" v="13" actId="2711"/>
          <ac:spMkLst>
            <pc:docMk/>
            <pc:sldMk cId="0" sldId="265"/>
            <ac:spMk id="23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38.568" v="13" actId="2711"/>
          <ac:spMkLst>
            <pc:docMk/>
            <pc:sldMk cId="0" sldId="265"/>
            <ac:spMk id="23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38.568" v="13" actId="2711"/>
          <ac:spMkLst>
            <pc:docMk/>
            <pc:sldMk cId="0" sldId="265"/>
            <ac:spMk id="240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5"/>
            <ac:picMk id="2" creationId="{57183998-849F-7C49-B39D-1299A4C500EC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6"/>
        </pc:sldMkLst>
        <pc:spChg chg="mod">
          <ac:chgData name="Yuko Kita" userId="545202aa-72fb-446a-a266-cd7ca7d442ad" providerId="ADAL" clId="{8783D283-CF4F-4F4C-B3F7-8EAE799771DB}" dt="2021-04-30T04:10:10.879" v="241" actId="790"/>
          <ac:spMkLst>
            <pc:docMk/>
            <pc:sldMk cId="0" sldId="266"/>
            <ac:spMk id="24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22.418" v="243" actId="12"/>
          <ac:spMkLst>
            <pc:docMk/>
            <pc:sldMk cId="0" sldId="266"/>
            <ac:spMk id="24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10.879" v="241" actId="790"/>
          <ac:spMkLst>
            <pc:docMk/>
            <pc:sldMk cId="0" sldId="266"/>
            <ac:spMk id="24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10:10.879" v="241" actId="790"/>
          <ac:spMkLst>
            <pc:docMk/>
            <pc:sldMk cId="0" sldId="266"/>
            <ac:spMk id="24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6"/>
            <ac:picMk id="2" creationId="{F67CDDB7-0005-CB4C-A912-8C97BFA44868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7"/>
        </pc:sldMkLst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5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407" v="17" actId="27636"/>
          <ac:spMkLst>
            <pc:docMk/>
            <pc:sldMk cId="0" sldId="267"/>
            <ac:spMk id="25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5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5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5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5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6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6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6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0:49.365" v="16" actId="2711"/>
          <ac:spMkLst>
            <pc:docMk/>
            <pc:sldMk cId="0" sldId="267"/>
            <ac:spMk id="26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7"/>
            <ac:picMk id="2" creationId="{6D608622-CA18-FF48-8F86-07882C02C3A0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8"/>
        </pc:sldMkLst>
        <pc:spChg chg="mod">
          <ac:chgData name="Yuko Kita" userId="545202aa-72fb-446a-a266-cd7ca7d442ad" providerId="ADAL" clId="{8783D283-CF4F-4F4C-B3F7-8EAE799771DB}" dt="2021-04-30T03:51:05.209" v="19" actId="2711"/>
          <ac:spMkLst>
            <pc:docMk/>
            <pc:sldMk cId="0" sldId="268"/>
            <ac:spMk id="26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05.209" v="19" actId="2711"/>
          <ac:spMkLst>
            <pc:docMk/>
            <pc:sldMk cId="0" sldId="268"/>
            <ac:spMk id="26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05.209" v="19" actId="2711"/>
          <ac:spMkLst>
            <pc:docMk/>
            <pc:sldMk cId="0" sldId="268"/>
            <ac:spMk id="27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05.209" v="19" actId="2711"/>
          <ac:spMkLst>
            <pc:docMk/>
            <pc:sldMk cId="0" sldId="268"/>
            <ac:spMk id="27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8"/>
            <ac:picMk id="2" creationId="{5D184018-B330-DD46-8143-F2C98FD7A763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69"/>
        </pc:sldMkLst>
        <pc:spChg chg="mod">
          <ac:chgData name="Yuko Kita" userId="545202aa-72fb-446a-a266-cd7ca7d442ad" providerId="ADAL" clId="{8783D283-CF4F-4F4C-B3F7-8EAE799771DB}" dt="2021-04-30T03:51:23.355" v="20" actId="2711"/>
          <ac:spMkLst>
            <pc:docMk/>
            <pc:sldMk cId="0" sldId="269"/>
            <ac:spMk id="27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23.355" v="20" actId="2711"/>
          <ac:spMkLst>
            <pc:docMk/>
            <pc:sldMk cId="0" sldId="269"/>
            <ac:spMk id="27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23.355" v="20" actId="2711"/>
          <ac:spMkLst>
            <pc:docMk/>
            <pc:sldMk cId="0" sldId="269"/>
            <ac:spMk id="27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1:23.355" v="20" actId="2711"/>
          <ac:spMkLst>
            <pc:docMk/>
            <pc:sldMk cId="0" sldId="269"/>
            <ac:spMk id="279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69"/>
            <ac:picMk id="2" creationId="{E8D9336C-169F-774A-9283-A5A8782C1B39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70"/>
        </pc:sldMkLst>
        <pc:spChg chg="mod">
          <ac:chgData name="Yuko Kita" userId="545202aa-72fb-446a-a266-cd7ca7d442ad" providerId="ADAL" clId="{8783D283-CF4F-4F4C-B3F7-8EAE799771DB}" dt="2021-04-30T03:54:46.264" v="80" actId="2711"/>
          <ac:spMkLst>
            <pc:docMk/>
            <pc:sldMk cId="0" sldId="270"/>
            <ac:spMk id="28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4:46.264" v="80" actId="2711"/>
          <ac:spMkLst>
            <pc:docMk/>
            <pc:sldMk cId="0" sldId="270"/>
            <ac:spMk id="28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4:46.264" v="80" actId="2711"/>
          <ac:spMkLst>
            <pc:docMk/>
            <pc:sldMk cId="0" sldId="270"/>
            <ac:spMk id="283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70"/>
            <ac:picMk id="2" creationId="{DC134539-90CC-9F48-A349-E658666A8CA0}"/>
          </ac:picMkLst>
        </pc:picChg>
        <pc:picChg chg="mod">
          <ac:chgData name="Yuko Kita" userId="545202aa-72fb-446a-a266-cd7ca7d442ad" providerId="ADAL" clId="{8783D283-CF4F-4F4C-B3F7-8EAE799771DB}" dt="2021-04-30T03:55:06.646" v="85" actId="1076"/>
          <ac:picMkLst>
            <pc:docMk/>
            <pc:sldMk cId="0" sldId="270"/>
            <ac:picMk id="284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3:55:06.646" v="85" actId="1076"/>
          <ac:picMkLst>
            <pc:docMk/>
            <pc:sldMk cId="0" sldId="270"/>
            <ac:picMk id="285" creationId="{00000000-0000-0000-0000-000000000000}"/>
          </ac:picMkLst>
        </pc:picChg>
      </pc:sldChg>
      <pc:sldChg chg="addSp del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71"/>
        </pc:sldMkLst>
        <pc:spChg chg="mod">
          <ac:chgData name="Yuko Kita" userId="545202aa-72fb-446a-a266-cd7ca7d442ad" providerId="ADAL" clId="{8783D283-CF4F-4F4C-B3F7-8EAE799771DB}" dt="2021-04-30T03:56:00.395" v="116" actId="790"/>
          <ac:spMkLst>
            <pc:docMk/>
            <pc:sldMk cId="0" sldId="271"/>
            <ac:spMk id="28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6:00.395" v="116" actId="790"/>
          <ac:spMkLst>
            <pc:docMk/>
            <pc:sldMk cId="0" sldId="271"/>
            <ac:spMk id="28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2:32.077" v="169" actId="12"/>
          <ac:spMkLst>
            <pc:docMk/>
            <pc:sldMk cId="0" sldId="271"/>
            <ac:spMk id="28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2:35.169" v="170" actId="12"/>
          <ac:spMkLst>
            <pc:docMk/>
            <pc:sldMk cId="0" sldId="271"/>
            <ac:spMk id="290" creationId="{00000000-0000-0000-0000-000000000000}"/>
          </ac:spMkLst>
        </pc:spChg>
        <pc:spChg chg="del mod">
          <ac:chgData name="Yuko Kita" userId="545202aa-72fb-446a-a266-cd7ca7d442ad" providerId="ADAL" clId="{8783D283-CF4F-4F4C-B3F7-8EAE799771DB}" dt="2021-04-30T03:54:39.836" v="79" actId="478"/>
          <ac:spMkLst>
            <pc:docMk/>
            <pc:sldMk cId="0" sldId="271"/>
            <ac:spMk id="29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71"/>
            <ac:picMk id="2" creationId="{FF994463-E3BD-184D-9935-42A6268FF004}"/>
          </ac:picMkLst>
        </pc:picChg>
        <pc:picChg chg="mod">
          <ac:chgData name="Yuko Kita" userId="545202aa-72fb-446a-a266-cd7ca7d442ad" providerId="ADAL" clId="{8783D283-CF4F-4F4C-B3F7-8EAE799771DB}" dt="2021-04-30T03:55:44.718" v="114" actId="1076"/>
          <ac:picMkLst>
            <pc:docMk/>
            <pc:sldMk cId="0" sldId="271"/>
            <ac:picMk id="291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3:55:37.904" v="111" actId="1037"/>
          <ac:picMkLst>
            <pc:docMk/>
            <pc:sldMk cId="0" sldId="271"/>
            <ac:picMk id="292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3:55:49.006" v="115" actId="1076"/>
          <ac:picMkLst>
            <pc:docMk/>
            <pc:sldMk cId="0" sldId="271"/>
            <ac:picMk id="293" creationId="{00000000-0000-0000-0000-000000000000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72"/>
        </pc:sldMkLst>
        <pc:spChg chg="mod">
          <ac:chgData name="Yuko Kita" userId="545202aa-72fb-446a-a266-cd7ca7d442ad" providerId="ADAL" clId="{8783D283-CF4F-4F4C-B3F7-8EAE799771DB}" dt="2021-04-30T04:09:50.616" v="240" actId="1076"/>
          <ac:spMkLst>
            <pc:docMk/>
            <pc:sldMk cId="0" sldId="272"/>
            <ac:spMk id="29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9:37.627" v="238" actId="1076"/>
          <ac:spMkLst>
            <pc:docMk/>
            <pc:sldMk cId="0" sldId="272"/>
            <ac:spMk id="29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9:37.627" v="238" actId="1076"/>
          <ac:spMkLst>
            <pc:docMk/>
            <pc:sldMk cId="0" sldId="272"/>
            <ac:spMk id="29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9:37.627" v="238" actId="1076"/>
          <ac:spMkLst>
            <pc:docMk/>
            <pc:sldMk cId="0" sldId="272"/>
            <ac:spMk id="30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72"/>
            <ac:picMk id="2" creationId="{E3240C07-92CD-594A-A10D-18ED92B31ECC}"/>
          </ac:picMkLst>
        </pc:picChg>
        <pc:picChg chg="mod">
          <ac:chgData name="Yuko Kita" userId="545202aa-72fb-446a-a266-cd7ca7d442ad" providerId="ADAL" clId="{8783D283-CF4F-4F4C-B3F7-8EAE799771DB}" dt="2021-04-30T04:09:37.627" v="238" actId="1076"/>
          <ac:picMkLst>
            <pc:docMk/>
            <pc:sldMk cId="0" sldId="272"/>
            <ac:picMk id="296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4:09:37.627" v="238" actId="1076"/>
          <ac:picMkLst>
            <pc:docMk/>
            <pc:sldMk cId="0" sldId="272"/>
            <ac:picMk id="300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4:09:37.627" v="238" actId="1076"/>
          <ac:picMkLst>
            <pc:docMk/>
            <pc:sldMk cId="0" sldId="272"/>
            <ac:picMk id="302" creationId="{00000000-0000-0000-0000-000000000000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0" sldId="273"/>
        </pc:sldMkLst>
        <pc:spChg chg="mod">
          <ac:chgData name="Yuko Kita" userId="545202aa-72fb-446a-a266-cd7ca7d442ad" providerId="ADAL" clId="{8783D283-CF4F-4F4C-B3F7-8EAE799771DB}" dt="2021-04-30T04:08:39.162" v="230" actId="27636"/>
          <ac:spMkLst>
            <pc:docMk/>
            <pc:sldMk cId="0" sldId="273"/>
            <ac:spMk id="30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8:33.006" v="228" actId="12"/>
          <ac:spMkLst>
            <pc:docMk/>
            <pc:sldMk cId="0" sldId="273"/>
            <ac:spMk id="30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8:51.324" v="232" actId="1076"/>
          <ac:spMkLst>
            <pc:docMk/>
            <pc:sldMk cId="0" sldId="273"/>
            <ac:spMk id="308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0" sldId="273"/>
            <ac:picMk id="2" creationId="{139E2DC5-AE29-C84F-BB22-65AA99D83302}"/>
          </ac:picMkLst>
        </pc:picChg>
        <pc:picChg chg="mod">
          <ac:chgData name="Yuko Kita" userId="545202aa-72fb-446a-a266-cd7ca7d442ad" providerId="ADAL" clId="{8783D283-CF4F-4F4C-B3F7-8EAE799771DB}" dt="2021-04-30T03:57:00.408" v="134" actId="1076"/>
          <ac:picMkLst>
            <pc:docMk/>
            <pc:sldMk cId="0" sldId="273"/>
            <ac:picMk id="305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3:57:00.408" v="134" actId="1076"/>
          <ac:picMkLst>
            <pc:docMk/>
            <pc:sldMk cId="0" sldId="273"/>
            <ac:picMk id="306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4:08:48.148" v="231" actId="1076"/>
          <ac:picMkLst>
            <pc:docMk/>
            <pc:sldMk cId="0" sldId="273"/>
            <ac:picMk id="309" creationId="{00000000-0000-0000-0000-000000000000}"/>
          </ac:picMkLst>
        </pc:picChg>
      </pc:sldChg>
      <pc:sldChg chg="addSp modSp mod">
        <pc:chgData name="Yuko Kita" userId="545202aa-72fb-446a-a266-cd7ca7d442ad" providerId="ADAL" clId="{8783D283-CF4F-4F4C-B3F7-8EAE799771DB}" dt="2021-04-30T04:34:24.998" v="254"/>
        <pc:sldMkLst>
          <pc:docMk/>
          <pc:sldMk cId="110935433" sldId="274"/>
        </pc:sldMkLst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9.831" v="220" actId="790"/>
          <ac:spMkLst>
            <pc:docMk/>
            <pc:sldMk cId="110935433" sldId="274"/>
            <ac:spMk id="319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34:24.998" v="254"/>
          <ac:picMkLst>
            <pc:docMk/>
            <pc:sldMk cId="110935433" sldId="274"/>
            <ac:picMk id="2" creationId="{44977473-10C5-E248-BBA1-E932FB6F6E28}"/>
          </ac:picMkLst>
        </pc:picChg>
      </pc:sldChg>
      <pc:sldChg chg="addSp delSp modSp mod modTransition delAnim">
        <pc:chgData name="Yuko Kita" userId="545202aa-72fb-446a-a266-cd7ca7d442ad" providerId="ADAL" clId="{8783D283-CF4F-4F4C-B3F7-8EAE799771DB}" dt="2021-04-30T04:56:49.536" v="264"/>
        <pc:sldMkLst>
          <pc:docMk/>
          <pc:sldMk cId="3821773412" sldId="275"/>
        </pc:sldMkLst>
        <pc:spChg chg="mod">
          <ac:chgData name="Yuko Kita" userId="545202aa-72fb-446a-a266-cd7ca7d442ad" providerId="ADAL" clId="{8783D283-CF4F-4F4C-B3F7-8EAE799771DB}" dt="2021-04-30T03:57:59.973" v="137" actId="2711"/>
          <ac:spMkLst>
            <pc:docMk/>
            <pc:sldMk cId="3821773412" sldId="275"/>
            <ac:spMk id="32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7:59.973" v="137" actId="2711"/>
          <ac:spMkLst>
            <pc:docMk/>
            <pc:sldMk cId="3821773412" sldId="275"/>
            <ac:spMk id="32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7:59.973" v="137" actId="2711"/>
          <ac:spMkLst>
            <pc:docMk/>
            <pc:sldMk cId="3821773412" sldId="275"/>
            <ac:spMk id="324" creationId="{00000000-0000-0000-0000-000000000000}"/>
          </ac:spMkLst>
        </pc:spChg>
        <pc:picChg chg="add del mod">
          <ac:chgData name="Yuko Kita" userId="545202aa-72fb-446a-a266-cd7ca7d442ad" providerId="ADAL" clId="{8783D283-CF4F-4F4C-B3F7-8EAE799771DB}" dt="2021-04-30T04:35:19.804" v="260" actId="478"/>
          <ac:picMkLst>
            <pc:docMk/>
            <pc:sldMk cId="3821773412" sldId="275"/>
            <ac:picMk id="2" creationId="{D5B33A75-E217-4849-B447-65E86100A778}"/>
          </ac:picMkLst>
        </pc:pic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3821773412" sldId="275"/>
            <ac:picMk id="3" creationId="{8ED8D6D7-9309-9C4B-A237-090527B5917A}"/>
          </ac:picMkLst>
        </pc:picChg>
      </pc:sldChg>
      <pc:sldChg chg="addSp delSp modSp mod modTransition delAnim">
        <pc:chgData name="Yuko Kita" userId="545202aa-72fb-446a-a266-cd7ca7d442ad" providerId="ADAL" clId="{8783D283-CF4F-4F4C-B3F7-8EAE799771DB}" dt="2021-04-30T04:56:49.536" v="264"/>
        <pc:sldMkLst>
          <pc:docMk/>
          <pc:sldMk cId="1899178362" sldId="276"/>
        </pc:sldMkLst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2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2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2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2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8:26.927" v="138" actId="2711"/>
          <ac:spMkLst>
            <pc:docMk/>
            <pc:sldMk cId="1899178362" sldId="276"/>
            <ac:spMk id="338" creationId="{00000000-0000-0000-0000-000000000000}"/>
          </ac:spMkLst>
        </pc:spChg>
        <pc:picChg chg="add del mod">
          <ac:chgData name="Yuko Kita" userId="545202aa-72fb-446a-a266-cd7ca7d442ad" providerId="ADAL" clId="{8783D283-CF4F-4F4C-B3F7-8EAE799771DB}" dt="2021-04-30T04:34:40.705" v="257" actId="478"/>
          <ac:picMkLst>
            <pc:docMk/>
            <pc:sldMk cId="1899178362" sldId="276"/>
            <ac:picMk id="2" creationId="{BD7861F8-C67F-D346-848C-BB3390344843}"/>
          </ac:picMkLst>
        </pc:picChg>
        <pc:picChg chg="add del mod">
          <ac:chgData name="Yuko Kita" userId="545202aa-72fb-446a-a266-cd7ca7d442ad" providerId="ADAL" clId="{8783D283-CF4F-4F4C-B3F7-8EAE799771DB}" dt="2021-04-30T04:35:26.317" v="262" actId="478"/>
          <ac:picMkLst>
            <pc:docMk/>
            <pc:sldMk cId="1899178362" sldId="276"/>
            <ac:picMk id="3" creationId="{BFFAD0FE-866E-D94F-912C-00985607A453}"/>
          </ac:picMkLst>
        </pc:pic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1899178362" sldId="276"/>
            <ac:picMk id="4" creationId="{B1F54BBA-7C95-BB47-ADB2-EAD283B79AAD}"/>
          </ac:picMkLst>
        </pc:picChg>
      </pc:sldChg>
      <pc:sldChg chg="addSp delSp modSp mod modTransition modAnim">
        <pc:chgData name="Yuko Kita" userId="545202aa-72fb-446a-a266-cd7ca7d442ad" providerId="ADAL" clId="{8783D283-CF4F-4F4C-B3F7-8EAE799771DB}" dt="2021-04-30T04:56:49.536" v="264"/>
        <pc:sldMkLst>
          <pc:docMk/>
          <pc:sldMk cId="2956370549" sldId="277"/>
        </pc:sldMkLst>
        <pc:spChg chg="mod">
          <ac:chgData name="Yuko Kita" userId="545202aa-72fb-446a-a266-cd7ca7d442ad" providerId="ADAL" clId="{8783D283-CF4F-4F4C-B3F7-8EAE799771DB}" dt="2021-04-30T04:07:40.216" v="219" actId="790"/>
          <ac:spMkLst>
            <pc:docMk/>
            <pc:sldMk cId="2956370549" sldId="277"/>
            <ac:spMk id="34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0.216" v="219" actId="790"/>
          <ac:spMkLst>
            <pc:docMk/>
            <pc:sldMk cId="2956370549" sldId="277"/>
            <ac:spMk id="34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0.216" v="219" actId="790"/>
          <ac:spMkLst>
            <pc:docMk/>
            <pc:sldMk cId="2956370549" sldId="277"/>
            <ac:spMk id="34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40.216" v="219" actId="790"/>
          <ac:spMkLst>
            <pc:docMk/>
            <pc:sldMk cId="2956370549" sldId="277"/>
            <ac:spMk id="344" creationId="{00000000-0000-0000-0000-000000000000}"/>
          </ac:spMkLst>
        </pc:spChg>
        <pc:picChg chg="add del mod">
          <ac:chgData name="Yuko Kita" userId="545202aa-72fb-446a-a266-cd7ca7d442ad" providerId="ADAL" clId="{8783D283-CF4F-4F4C-B3F7-8EAE799771DB}" dt="2021-04-30T04:34:25.544" v="255"/>
          <ac:picMkLst>
            <pc:docMk/>
            <pc:sldMk cId="2956370549" sldId="277"/>
            <ac:picMk id="2" creationId="{D902853C-F758-EF4C-AB33-E8629D4BBD7F}"/>
          </ac:picMkLst>
        </pc:picChg>
        <pc:picChg chg="add del mod">
          <ac:chgData name="Yuko Kita" userId="545202aa-72fb-446a-a266-cd7ca7d442ad" providerId="ADAL" clId="{8783D283-CF4F-4F4C-B3F7-8EAE799771DB}" dt="2021-04-30T04:35:13.082" v="259"/>
          <ac:picMkLst>
            <pc:docMk/>
            <pc:sldMk cId="2956370549" sldId="277"/>
            <ac:picMk id="3" creationId="{DF9584EC-CDE9-BD4E-BF4B-47A8D37ECFB4}"/>
          </ac:picMkLst>
        </pc:pic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2956370549" sldId="277"/>
            <ac:picMk id="4" creationId="{1AA80697-544C-874C-8943-6C6256EB77E6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239053037" sldId="278"/>
        </pc:sldMkLst>
        <pc:spChg chg="mod">
          <ac:chgData name="Yuko Kita" userId="545202aa-72fb-446a-a266-cd7ca7d442ad" providerId="ADAL" clId="{8783D283-CF4F-4F4C-B3F7-8EAE799771DB}" dt="2021-04-30T04:07:34.542" v="218" actId="790"/>
          <ac:spMkLst>
            <pc:docMk/>
            <pc:sldMk cId="239053037" sldId="278"/>
            <ac:spMk id="34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34.542" v="218" actId="790"/>
          <ac:spMkLst>
            <pc:docMk/>
            <pc:sldMk cId="239053037" sldId="278"/>
            <ac:spMk id="34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34.542" v="218" actId="790"/>
          <ac:spMkLst>
            <pc:docMk/>
            <pc:sldMk cId="239053037" sldId="278"/>
            <ac:spMk id="34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34.542" v="218" actId="790"/>
          <ac:spMkLst>
            <pc:docMk/>
            <pc:sldMk cId="239053037" sldId="278"/>
            <ac:spMk id="35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34.542" v="218" actId="790"/>
          <ac:spMkLst>
            <pc:docMk/>
            <pc:sldMk cId="239053037" sldId="278"/>
            <ac:spMk id="35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239053037" sldId="278"/>
            <ac:picMk id="2" creationId="{F5F060F4-F760-414F-98DC-9E21D456B1F0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3093537062" sldId="279"/>
        </pc:sldMkLst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5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5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5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5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5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6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6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6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6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03.625" v="143" actId="2711"/>
          <ac:spMkLst>
            <pc:docMk/>
            <pc:sldMk cId="3093537062" sldId="279"/>
            <ac:spMk id="36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3093537062" sldId="279"/>
            <ac:picMk id="2" creationId="{7D501492-F95B-8D45-AF94-5FF9F2387522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3611681016" sldId="280"/>
        </pc:sldMkLst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6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6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6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7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7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7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7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3:59:10.046" v="144" actId="2711"/>
          <ac:spMkLst>
            <pc:docMk/>
            <pc:sldMk cId="3611681016" sldId="280"/>
            <ac:spMk id="37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3611681016" sldId="280"/>
            <ac:picMk id="2" creationId="{DEFF0082-1F7B-1743-960D-2F9D9025DDD3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3896870954" sldId="281"/>
        </pc:sldMkLst>
        <pc:spChg chg="mod">
          <ac:chgData name="Yuko Kita" userId="545202aa-72fb-446a-a266-cd7ca7d442ad" providerId="ADAL" clId="{8783D283-CF4F-4F4C-B3F7-8EAE799771DB}" dt="2021-04-30T03:59:21.413" v="146" actId="2711"/>
          <ac:spMkLst>
            <pc:docMk/>
            <pc:sldMk cId="3896870954" sldId="281"/>
            <ac:spMk id="377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3896870954" sldId="281"/>
            <ac:picMk id="2" creationId="{186F53F7-CADA-064D-A749-41F2F121BACE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3284377972" sldId="282"/>
        </pc:sldMkLst>
        <pc:spChg chg="mod">
          <ac:chgData name="Yuko Kita" userId="545202aa-72fb-446a-a266-cd7ca7d442ad" providerId="ADAL" clId="{8783D283-CF4F-4F4C-B3F7-8EAE799771DB}" dt="2021-04-30T04:07:08.278" v="216" actId="1076"/>
          <ac:spMkLst>
            <pc:docMk/>
            <pc:sldMk cId="3284377972" sldId="282"/>
            <ac:spMk id="37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08.278" v="216" actId="1076"/>
          <ac:spMkLst>
            <pc:docMk/>
            <pc:sldMk cId="3284377972" sldId="282"/>
            <ac:spMk id="38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08.278" v="216" actId="1076"/>
          <ac:spMkLst>
            <pc:docMk/>
            <pc:sldMk cId="3284377972" sldId="282"/>
            <ac:spMk id="38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13.348" v="217" actId="1076"/>
          <ac:spMkLst>
            <pc:docMk/>
            <pc:sldMk cId="3284377972" sldId="282"/>
            <ac:spMk id="38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3284377972" sldId="282"/>
            <ac:picMk id="2" creationId="{221B6D03-2C10-234B-B95A-ED068346FB0A}"/>
          </ac:picMkLst>
        </pc:picChg>
        <pc:picChg chg="mod">
          <ac:chgData name="Yuko Kita" userId="545202aa-72fb-446a-a266-cd7ca7d442ad" providerId="ADAL" clId="{8783D283-CF4F-4F4C-B3F7-8EAE799771DB}" dt="2021-04-30T04:07:08.278" v="216" actId="1076"/>
          <ac:picMkLst>
            <pc:docMk/>
            <pc:sldMk cId="3284377972" sldId="282"/>
            <ac:picMk id="382" creationId="{00000000-0000-0000-0000-000000000000}"/>
          </ac:picMkLst>
        </pc:picChg>
        <pc:picChg chg="mod">
          <ac:chgData name="Yuko Kita" userId="545202aa-72fb-446a-a266-cd7ca7d442ad" providerId="ADAL" clId="{8783D283-CF4F-4F4C-B3F7-8EAE799771DB}" dt="2021-04-30T04:07:08.278" v="216" actId="1076"/>
          <ac:picMkLst>
            <pc:docMk/>
            <pc:sldMk cId="3284377972" sldId="282"/>
            <ac:picMk id="383" creationId="{00000000-0000-0000-0000-000000000000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1657460695" sldId="283"/>
        </pc:sldMkLst>
        <pc:spChg chg="mod">
          <ac:chgData name="Yuko Kita" userId="545202aa-72fb-446a-a266-cd7ca7d442ad" providerId="ADAL" clId="{8783D283-CF4F-4F4C-B3F7-8EAE799771DB}" dt="2021-04-30T04:07:00.085" v="213" actId="790"/>
          <ac:spMkLst>
            <pc:docMk/>
            <pc:sldMk cId="1657460695" sldId="283"/>
            <ac:spMk id="38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00.085" v="213" actId="790"/>
          <ac:spMkLst>
            <pc:docMk/>
            <pc:sldMk cId="1657460695" sldId="283"/>
            <ac:spMk id="38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00.085" v="213" actId="790"/>
          <ac:spMkLst>
            <pc:docMk/>
            <pc:sldMk cId="1657460695" sldId="283"/>
            <ac:spMk id="38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7:00.085" v="213" actId="790"/>
          <ac:spMkLst>
            <pc:docMk/>
            <pc:sldMk cId="1657460695" sldId="283"/>
            <ac:spMk id="39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1657460695" sldId="283"/>
            <ac:picMk id="2" creationId="{E5DBB458-37B7-9D44-A043-2A31C385C834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4"/>
        </pc:sldMkLst>
        <pc:spChg chg="mod">
          <ac:chgData name="Yuko Kita" userId="545202aa-72fb-446a-a266-cd7ca7d442ad" providerId="ADAL" clId="{8783D283-CF4F-4F4C-B3F7-8EAE799771DB}" dt="2021-04-30T04:06:55.030" v="212" actId="790"/>
          <ac:spMkLst>
            <pc:docMk/>
            <pc:sldMk cId="0" sldId="284"/>
            <ac:spMk id="39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55.030" v="212" actId="790"/>
          <ac:spMkLst>
            <pc:docMk/>
            <pc:sldMk cId="0" sldId="284"/>
            <ac:spMk id="39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55.030" v="212" actId="790"/>
          <ac:spMkLst>
            <pc:docMk/>
            <pc:sldMk cId="0" sldId="284"/>
            <ac:spMk id="39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55.030" v="212" actId="790"/>
          <ac:spMkLst>
            <pc:docMk/>
            <pc:sldMk cId="0" sldId="284"/>
            <ac:spMk id="398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4"/>
            <ac:picMk id="2" creationId="{4B223DF0-DDE7-8240-BF9D-A23CAF32A5C3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5"/>
        </pc:sldMkLst>
        <pc:spChg chg="mod">
          <ac:chgData name="Yuko Kita" userId="545202aa-72fb-446a-a266-cd7ca7d442ad" providerId="ADAL" clId="{8783D283-CF4F-4F4C-B3F7-8EAE799771DB}" dt="2021-04-30T04:06:47.431" v="211" actId="790"/>
          <ac:spMkLst>
            <pc:docMk/>
            <pc:sldMk cId="0" sldId="285"/>
            <ac:spMk id="40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47.431" v="211" actId="790"/>
          <ac:spMkLst>
            <pc:docMk/>
            <pc:sldMk cId="0" sldId="285"/>
            <ac:spMk id="40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47.431" v="211" actId="790"/>
          <ac:spMkLst>
            <pc:docMk/>
            <pc:sldMk cId="0" sldId="285"/>
            <ac:spMk id="402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5"/>
            <ac:picMk id="2" creationId="{62A8B3BC-5A45-1F4B-93DA-FCFE9B162990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6"/>
        </pc:sldMkLst>
        <pc:spChg chg="mod">
          <ac:chgData name="Yuko Kita" userId="545202aa-72fb-446a-a266-cd7ca7d442ad" providerId="ADAL" clId="{8783D283-CF4F-4F4C-B3F7-8EAE799771DB}" dt="2021-04-30T04:06:42.954" v="210" actId="790"/>
          <ac:spMkLst>
            <pc:docMk/>
            <pc:sldMk cId="0" sldId="286"/>
            <ac:spMk id="40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42.954" v="210" actId="790"/>
          <ac:spMkLst>
            <pc:docMk/>
            <pc:sldMk cId="0" sldId="286"/>
            <ac:spMk id="409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6"/>
            <ac:picMk id="2" creationId="{5076BA74-7959-DE42-8EB5-5AD7BB36B1AB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7"/>
        </pc:sldMkLst>
        <pc:spChg chg="mod">
          <ac:chgData name="Yuko Kita" userId="545202aa-72fb-446a-a266-cd7ca7d442ad" providerId="ADAL" clId="{8783D283-CF4F-4F4C-B3F7-8EAE799771DB}" dt="2021-04-30T04:06:37.785" v="209" actId="790"/>
          <ac:spMkLst>
            <pc:docMk/>
            <pc:sldMk cId="0" sldId="287"/>
            <ac:spMk id="41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37.785" v="209" actId="790"/>
          <ac:spMkLst>
            <pc:docMk/>
            <pc:sldMk cId="0" sldId="287"/>
            <ac:spMk id="41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37.785" v="209" actId="790"/>
          <ac:spMkLst>
            <pc:docMk/>
            <pc:sldMk cId="0" sldId="287"/>
            <ac:spMk id="41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7"/>
            <ac:picMk id="2" creationId="{0EDBBE43-4419-0840-8A60-4EE57D891897}"/>
          </ac:picMkLst>
        </pc:picChg>
        <pc:picChg chg="mod">
          <ac:chgData name="Yuko Kita" userId="545202aa-72fb-446a-a266-cd7ca7d442ad" providerId="ADAL" clId="{8783D283-CF4F-4F4C-B3F7-8EAE799771DB}" dt="2021-04-30T04:00:21.597" v="155" actId="14100"/>
          <ac:picMkLst>
            <pc:docMk/>
            <pc:sldMk cId="0" sldId="287"/>
            <ac:picMk id="412" creationId="{00000000-0000-0000-0000-000000000000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8"/>
        </pc:sldMkLst>
        <pc:spChg chg="mod">
          <ac:chgData name="Yuko Kita" userId="545202aa-72fb-446a-a266-cd7ca7d442ad" providerId="ADAL" clId="{8783D283-CF4F-4F4C-B3F7-8EAE799771DB}" dt="2021-04-30T04:06:30.952" v="208" actId="790"/>
          <ac:spMkLst>
            <pc:docMk/>
            <pc:sldMk cId="0" sldId="288"/>
            <ac:spMk id="41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30.952" v="208" actId="790"/>
          <ac:spMkLst>
            <pc:docMk/>
            <pc:sldMk cId="0" sldId="288"/>
            <ac:spMk id="41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30.952" v="208" actId="790"/>
          <ac:spMkLst>
            <pc:docMk/>
            <pc:sldMk cId="0" sldId="288"/>
            <ac:spMk id="41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30.952" v="208" actId="790"/>
          <ac:spMkLst>
            <pc:docMk/>
            <pc:sldMk cId="0" sldId="288"/>
            <ac:spMk id="42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8"/>
            <ac:picMk id="2" creationId="{220C9653-3F7B-AB43-9F7B-A3E6EF6F46CF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89"/>
        </pc:sldMkLst>
        <pc:spChg chg="mod">
          <ac:chgData name="Yuko Kita" userId="545202aa-72fb-446a-a266-cd7ca7d442ad" providerId="ADAL" clId="{8783D283-CF4F-4F4C-B3F7-8EAE799771DB}" dt="2021-04-30T04:06:23.277" v="206" actId="2711"/>
          <ac:spMkLst>
            <pc:docMk/>
            <pc:sldMk cId="0" sldId="289"/>
            <ac:spMk id="42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23.277" v="206" actId="2711"/>
          <ac:spMkLst>
            <pc:docMk/>
            <pc:sldMk cId="0" sldId="289"/>
            <ac:spMk id="42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23.277" v="206" actId="2711"/>
          <ac:spMkLst>
            <pc:docMk/>
            <pc:sldMk cId="0" sldId="289"/>
            <ac:spMk id="42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89"/>
            <ac:picMk id="2" creationId="{924F15E0-8D8B-3645-84AC-AEEAEE9F43E0}"/>
          </ac:picMkLst>
        </pc:picChg>
      </pc:sldChg>
      <pc:sldChg chg="addSp modSp">
        <pc:chgData name="Yuko Kita" userId="545202aa-72fb-446a-a266-cd7ca7d442ad" providerId="ADAL" clId="{8783D283-CF4F-4F4C-B3F7-8EAE799771DB}" dt="2021-04-30T04:56:49.536" v="264"/>
        <pc:sldMkLst>
          <pc:docMk/>
          <pc:sldMk cId="0" sldId="290"/>
        </pc:sldMkLst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0"/>
            <ac:picMk id="2" creationId="{71A9068C-9186-2247-A45D-92F33E655F06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1"/>
        </pc:sldMkLst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3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3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3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4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4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5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5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11.630" v="204" actId="790"/>
          <ac:spMkLst>
            <pc:docMk/>
            <pc:sldMk cId="0" sldId="291"/>
            <ac:spMk id="45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1"/>
            <ac:picMk id="2" creationId="{B652BD49-A25E-1945-BC4D-6702E9FF18E2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2"/>
        </pc:sldMkLst>
        <pc:spChg chg="mod">
          <ac:chgData name="Yuko Kita" userId="545202aa-72fb-446a-a266-cd7ca7d442ad" providerId="ADAL" clId="{8783D283-CF4F-4F4C-B3F7-8EAE799771DB}" dt="2021-04-30T04:06:01.854" v="202" actId="790"/>
          <ac:spMkLst>
            <pc:docMk/>
            <pc:sldMk cId="0" sldId="292"/>
            <ac:spMk id="45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01.854" v="202" actId="790"/>
          <ac:spMkLst>
            <pc:docMk/>
            <pc:sldMk cId="0" sldId="292"/>
            <ac:spMk id="45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01.854" v="202" actId="790"/>
          <ac:spMkLst>
            <pc:docMk/>
            <pc:sldMk cId="0" sldId="292"/>
            <ac:spMk id="45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6:01.854" v="202" actId="790"/>
          <ac:spMkLst>
            <pc:docMk/>
            <pc:sldMk cId="0" sldId="292"/>
            <ac:spMk id="46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2"/>
            <ac:picMk id="2" creationId="{7160F58F-2B71-4645-9FA0-20731040574E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3"/>
        </pc:sldMkLst>
        <pc:spChg chg="mod">
          <ac:chgData name="Yuko Kita" userId="545202aa-72fb-446a-a266-cd7ca7d442ad" providerId="ADAL" clId="{8783D283-CF4F-4F4C-B3F7-8EAE799771DB}" dt="2021-04-30T04:05:54.317" v="200" actId="790"/>
          <ac:spMkLst>
            <pc:docMk/>
            <pc:sldMk cId="0" sldId="293"/>
            <ac:spMk id="46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54.317" v="200" actId="790"/>
          <ac:spMkLst>
            <pc:docMk/>
            <pc:sldMk cId="0" sldId="293"/>
            <ac:spMk id="466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3"/>
            <ac:picMk id="2" creationId="{B0CBEE0F-3CEC-D144-A465-225B052445BF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4"/>
        </pc:sldMkLst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6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6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7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7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7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44.193" v="198" actId="790"/>
          <ac:spMkLst>
            <pc:docMk/>
            <pc:sldMk cId="0" sldId="294"/>
            <ac:spMk id="476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4"/>
            <ac:picMk id="2" creationId="{0D1348B6-1AC2-1D46-B519-C00C3AFC4B56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5"/>
        </pc:sldMkLst>
        <pc:spChg chg="mod">
          <ac:chgData name="Yuko Kita" userId="545202aa-72fb-446a-a266-cd7ca7d442ad" providerId="ADAL" clId="{8783D283-CF4F-4F4C-B3F7-8EAE799771DB}" dt="2021-04-30T04:05:36.273" v="196" actId="790"/>
          <ac:spMkLst>
            <pc:docMk/>
            <pc:sldMk cId="0" sldId="295"/>
            <ac:spMk id="47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36.273" v="196" actId="790"/>
          <ac:spMkLst>
            <pc:docMk/>
            <pc:sldMk cId="0" sldId="295"/>
            <ac:spMk id="47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36.273" v="196" actId="790"/>
          <ac:spMkLst>
            <pc:docMk/>
            <pc:sldMk cId="0" sldId="295"/>
            <ac:spMk id="48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36.273" v="196" actId="790"/>
          <ac:spMkLst>
            <pc:docMk/>
            <pc:sldMk cId="0" sldId="295"/>
            <ac:spMk id="481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5"/>
            <ac:picMk id="2" creationId="{5B217419-B2CF-5D42-993E-4400B12987BB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6"/>
        </pc:sldMkLst>
        <pc:spChg chg="mod">
          <ac:chgData name="Yuko Kita" userId="545202aa-72fb-446a-a266-cd7ca7d442ad" providerId="ADAL" clId="{8783D283-CF4F-4F4C-B3F7-8EAE799771DB}" dt="2021-04-30T04:05:13.668" v="194" actId="790"/>
          <ac:spMkLst>
            <pc:docMk/>
            <pc:sldMk cId="0" sldId="296"/>
            <ac:spMk id="48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6"/>
            <ac:picMk id="2" creationId="{003BE775-3FFE-B541-8036-F00E700D2B56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7"/>
        </pc:sldMkLst>
        <pc:spChg chg="mod">
          <ac:chgData name="Yuko Kita" userId="545202aa-72fb-446a-a266-cd7ca7d442ad" providerId="ADAL" clId="{8783D283-CF4F-4F4C-B3F7-8EAE799771DB}" dt="2021-04-30T04:05:07.032" v="192" actId="790"/>
          <ac:spMkLst>
            <pc:docMk/>
            <pc:sldMk cId="0" sldId="297"/>
            <ac:spMk id="48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7.032" v="192" actId="790"/>
          <ac:spMkLst>
            <pc:docMk/>
            <pc:sldMk cId="0" sldId="297"/>
            <ac:spMk id="48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7.032" v="192" actId="790"/>
          <ac:spMkLst>
            <pc:docMk/>
            <pc:sldMk cId="0" sldId="297"/>
            <ac:spMk id="48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7.032" v="192" actId="790"/>
          <ac:spMkLst>
            <pc:docMk/>
            <pc:sldMk cId="0" sldId="297"/>
            <ac:spMk id="490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7"/>
            <ac:picMk id="2" creationId="{F63DA73D-F083-854E-A725-21BCCA9D6FD6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8"/>
        </pc:sldMkLst>
        <pc:spChg chg="mod">
          <ac:chgData name="Yuko Kita" userId="545202aa-72fb-446a-a266-cd7ca7d442ad" providerId="ADAL" clId="{8783D283-CF4F-4F4C-B3F7-8EAE799771DB}" dt="2021-04-30T04:05:00.049" v="190" actId="790"/>
          <ac:spMkLst>
            <pc:docMk/>
            <pc:sldMk cId="0" sldId="298"/>
            <ac:spMk id="49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0.049" v="190" actId="790"/>
          <ac:spMkLst>
            <pc:docMk/>
            <pc:sldMk cId="0" sldId="298"/>
            <ac:spMk id="49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0.049" v="190" actId="790"/>
          <ac:spMkLst>
            <pc:docMk/>
            <pc:sldMk cId="0" sldId="298"/>
            <ac:spMk id="49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5:00.049" v="190" actId="790"/>
          <ac:spMkLst>
            <pc:docMk/>
            <pc:sldMk cId="0" sldId="298"/>
            <ac:spMk id="499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8"/>
            <ac:picMk id="2" creationId="{B9420CB8-F96B-D340-968A-CDE60DEEDF7F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299"/>
        </pc:sldMkLst>
        <pc:spChg chg="mod">
          <ac:chgData name="Yuko Kita" userId="545202aa-72fb-446a-a266-cd7ca7d442ad" providerId="ADAL" clId="{8783D283-CF4F-4F4C-B3F7-8EAE799771DB}" dt="2021-04-30T04:04:52.091" v="187" actId="2711"/>
          <ac:spMkLst>
            <pc:docMk/>
            <pc:sldMk cId="0" sldId="299"/>
            <ac:spMk id="50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52.129" v="188" actId="27636"/>
          <ac:spMkLst>
            <pc:docMk/>
            <pc:sldMk cId="0" sldId="299"/>
            <ac:spMk id="50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52.091" v="187" actId="2711"/>
          <ac:spMkLst>
            <pc:docMk/>
            <pc:sldMk cId="0" sldId="299"/>
            <ac:spMk id="507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299"/>
            <ac:picMk id="2" creationId="{52F30914-3391-E440-A46D-650174751D9D}"/>
          </ac:picMkLst>
        </pc:picChg>
      </pc:sldChg>
      <pc:sldChg chg="del">
        <pc:chgData name="Yuko Kita" userId="545202aa-72fb-446a-a266-cd7ca7d442ad" providerId="ADAL" clId="{8783D283-CF4F-4F4C-B3F7-8EAE799771DB}" dt="2021-04-30T04:04:44.427" v="185" actId="2696"/>
        <pc:sldMkLst>
          <pc:docMk/>
          <pc:sldMk cId="0" sldId="300"/>
        </pc:sldMkLst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301"/>
        </pc:sldMkLst>
        <pc:spChg chg="mod">
          <ac:chgData name="Yuko Kita" userId="545202aa-72fb-446a-a266-cd7ca7d442ad" providerId="ADAL" clId="{8783D283-CF4F-4F4C-B3F7-8EAE799771DB}" dt="2021-04-30T04:04:36.393" v="184" actId="790"/>
          <ac:spMkLst>
            <pc:docMk/>
            <pc:sldMk cId="0" sldId="301"/>
            <ac:spMk id="51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36.393" v="184" actId="790"/>
          <ac:spMkLst>
            <pc:docMk/>
            <pc:sldMk cId="0" sldId="301"/>
            <ac:spMk id="512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36.393" v="184" actId="790"/>
          <ac:spMkLst>
            <pc:docMk/>
            <pc:sldMk cId="0" sldId="301"/>
            <ac:spMk id="513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36.393" v="184" actId="790"/>
          <ac:spMkLst>
            <pc:docMk/>
            <pc:sldMk cId="0" sldId="301"/>
            <ac:spMk id="514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301"/>
            <ac:picMk id="2" creationId="{42FE19CF-F6C2-3743-9A52-7CEB556E44C8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302"/>
        </pc:sldMkLst>
        <pc:spChg chg="mod">
          <ac:chgData name="Yuko Kita" userId="545202aa-72fb-446a-a266-cd7ca7d442ad" providerId="ADAL" clId="{8783D283-CF4F-4F4C-B3F7-8EAE799771DB}" dt="2021-04-30T04:04:28.536" v="182" actId="790"/>
          <ac:spMkLst>
            <pc:docMk/>
            <pc:sldMk cId="0" sldId="302"/>
            <ac:spMk id="51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28.536" v="182" actId="790"/>
          <ac:spMkLst>
            <pc:docMk/>
            <pc:sldMk cId="0" sldId="302"/>
            <ac:spMk id="52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28.536" v="182" actId="790"/>
          <ac:spMkLst>
            <pc:docMk/>
            <pc:sldMk cId="0" sldId="302"/>
            <ac:spMk id="52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28.536" v="182" actId="790"/>
          <ac:spMkLst>
            <pc:docMk/>
            <pc:sldMk cId="0" sldId="302"/>
            <ac:spMk id="522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302"/>
            <ac:picMk id="2" creationId="{BA405526-D7E6-2347-82A7-2F2DEAFCAA5B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303"/>
        </pc:sldMkLst>
        <pc:spChg chg="mod">
          <ac:chgData name="Yuko Kita" userId="545202aa-72fb-446a-a266-cd7ca7d442ad" providerId="ADAL" clId="{8783D283-CF4F-4F4C-B3F7-8EAE799771DB}" dt="2021-04-30T04:04:19.412" v="180" actId="2711"/>
          <ac:spMkLst>
            <pc:docMk/>
            <pc:sldMk cId="0" sldId="303"/>
            <ac:spMk id="52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19.412" v="180" actId="2711"/>
          <ac:spMkLst>
            <pc:docMk/>
            <pc:sldMk cId="0" sldId="303"/>
            <ac:spMk id="52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19.412" v="180" actId="2711"/>
          <ac:spMkLst>
            <pc:docMk/>
            <pc:sldMk cId="0" sldId="303"/>
            <ac:spMk id="530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19.412" v="180" actId="2711"/>
          <ac:spMkLst>
            <pc:docMk/>
            <pc:sldMk cId="0" sldId="303"/>
            <ac:spMk id="53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303"/>
            <ac:picMk id="2" creationId="{61F4C250-6DE8-9045-BAF5-78FA8B0B474A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304"/>
        </pc:sldMkLst>
        <pc:spChg chg="mod">
          <ac:chgData name="Yuko Kita" userId="545202aa-72fb-446a-a266-cd7ca7d442ad" providerId="ADAL" clId="{8783D283-CF4F-4F4C-B3F7-8EAE799771DB}" dt="2021-04-30T04:04:04.513" v="178" actId="790"/>
          <ac:spMkLst>
            <pc:docMk/>
            <pc:sldMk cId="0" sldId="304"/>
            <ac:spMk id="537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04.513" v="178" actId="790"/>
          <ac:spMkLst>
            <pc:docMk/>
            <pc:sldMk cId="0" sldId="304"/>
            <ac:spMk id="53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04.513" v="178" actId="790"/>
          <ac:spMkLst>
            <pc:docMk/>
            <pc:sldMk cId="0" sldId="304"/>
            <ac:spMk id="539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4:04.513" v="178" actId="790"/>
          <ac:spMkLst>
            <pc:docMk/>
            <pc:sldMk cId="0" sldId="304"/>
            <ac:spMk id="540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304"/>
            <ac:picMk id="2" creationId="{ED2AE8CC-5C3D-344F-8F87-56C6AD9CADC5}"/>
          </ac:picMkLst>
        </pc:picChg>
      </pc:sldChg>
      <pc:sldChg chg="addSp modSp mod">
        <pc:chgData name="Yuko Kita" userId="545202aa-72fb-446a-a266-cd7ca7d442ad" providerId="ADAL" clId="{8783D283-CF4F-4F4C-B3F7-8EAE799771DB}" dt="2021-04-30T04:56:49.536" v="264"/>
        <pc:sldMkLst>
          <pc:docMk/>
          <pc:sldMk cId="0" sldId="305"/>
        </pc:sldMkLst>
        <pc:spChg chg="mod">
          <ac:chgData name="Yuko Kita" userId="545202aa-72fb-446a-a266-cd7ca7d442ad" providerId="ADAL" clId="{8783D283-CF4F-4F4C-B3F7-8EAE799771DB}" dt="2021-04-30T04:03:55.431" v="176" actId="790"/>
          <ac:spMkLst>
            <pc:docMk/>
            <pc:sldMk cId="0" sldId="305"/>
            <ac:spMk id="545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4:56:49.536" v="264"/>
          <ac:picMkLst>
            <pc:docMk/>
            <pc:sldMk cId="0" sldId="305"/>
            <ac:picMk id="2" creationId="{E657944D-F983-A449-9BF2-CCE5C2B634A6}"/>
          </ac:picMkLst>
        </pc:picChg>
      </pc:sldChg>
      <pc:sldChg chg="addSp delSp modSp mod modTransition modAnim">
        <pc:chgData name="Yuko Kita" userId="545202aa-72fb-446a-a266-cd7ca7d442ad" providerId="ADAL" clId="{8783D283-CF4F-4F4C-B3F7-8EAE799771DB}" dt="2021-04-30T05:02:44.102" v="271"/>
        <pc:sldMkLst>
          <pc:docMk/>
          <pc:sldMk cId="0" sldId="306"/>
        </pc:sldMkLst>
        <pc:spChg chg="mod">
          <ac:chgData name="Yuko Kita" userId="545202aa-72fb-446a-a266-cd7ca7d442ad" providerId="ADAL" clId="{8783D283-CF4F-4F4C-B3F7-8EAE799771DB}" dt="2021-04-30T04:57:09.730" v="266" actId="2711"/>
          <ac:spMkLst>
            <pc:docMk/>
            <pc:sldMk cId="0" sldId="306"/>
            <ac:spMk id="548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57:09.730" v="266" actId="2711"/>
          <ac:spMkLst>
            <pc:docMk/>
            <pc:sldMk cId="0" sldId="306"/>
            <ac:spMk id="549" creationId="{00000000-0000-0000-0000-000000000000}"/>
          </ac:spMkLst>
        </pc:spChg>
        <pc:graphicFrameChg chg="mod modGraphic">
          <ac:chgData name="Yuko Kita" userId="545202aa-72fb-446a-a266-cd7ca7d442ad" providerId="ADAL" clId="{8783D283-CF4F-4F4C-B3F7-8EAE799771DB}" dt="2021-04-30T04:57:24.036" v="270" actId="790"/>
          <ac:graphicFrameMkLst>
            <pc:docMk/>
            <pc:sldMk cId="0" sldId="306"/>
            <ac:graphicFrameMk id="547" creationId="{00000000-0000-0000-0000-000000000000}"/>
          </ac:graphicFrameMkLst>
        </pc:graphicFrameChg>
        <pc:picChg chg="add del mod">
          <ac:chgData name="Yuko Kita" userId="545202aa-72fb-446a-a266-cd7ca7d442ad" providerId="ADAL" clId="{8783D283-CF4F-4F4C-B3F7-8EAE799771DB}" dt="2021-04-30T04:56:51.748" v="265"/>
          <ac:picMkLst>
            <pc:docMk/>
            <pc:sldMk cId="0" sldId="306"/>
            <ac:picMk id="2" creationId="{52044DA4-59CE-8C4D-A77A-BFBF9A85A1B1}"/>
          </ac:picMkLst>
        </pc:picChg>
        <pc:picChg chg="add mod">
          <ac:chgData name="Yuko Kita" userId="545202aa-72fb-446a-a266-cd7ca7d442ad" providerId="ADAL" clId="{8783D283-CF4F-4F4C-B3F7-8EAE799771DB}" dt="2021-04-30T05:02:44.102" v="271"/>
          <ac:picMkLst>
            <pc:docMk/>
            <pc:sldMk cId="0" sldId="306"/>
            <ac:picMk id="3" creationId="{E0E58D5A-7124-5442-8C77-EF41DBFC4EAD}"/>
          </ac:picMkLst>
        </pc:picChg>
      </pc:sldChg>
      <pc:sldChg chg="addSp modSp mod">
        <pc:chgData name="Yuko Kita" userId="545202aa-72fb-446a-a266-cd7ca7d442ad" providerId="ADAL" clId="{8783D283-CF4F-4F4C-B3F7-8EAE799771DB}" dt="2021-04-30T05:02:44.102" v="271"/>
        <pc:sldMkLst>
          <pc:docMk/>
          <pc:sldMk cId="0" sldId="307"/>
        </pc:sldMkLst>
        <pc:spChg chg="mod">
          <ac:chgData name="Yuko Kita" userId="545202aa-72fb-446a-a266-cd7ca7d442ad" providerId="ADAL" clId="{8783D283-CF4F-4F4C-B3F7-8EAE799771DB}" dt="2021-04-30T04:03:31.579" v="174" actId="2711"/>
          <ac:spMkLst>
            <pc:docMk/>
            <pc:sldMk cId="0" sldId="307"/>
            <ac:spMk id="551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3:31.579" v="174" actId="2711"/>
          <ac:spMkLst>
            <pc:docMk/>
            <pc:sldMk cId="0" sldId="307"/>
            <ac:spMk id="552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5:02:44.102" v="271"/>
          <ac:picMkLst>
            <pc:docMk/>
            <pc:sldMk cId="0" sldId="307"/>
            <ac:picMk id="2" creationId="{B7011E7F-7389-124F-965A-0FD57B36CD99}"/>
          </ac:picMkLst>
        </pc:picChg>
      </pc:sldChg>
      <pc:sldChg chg="addSp modSp mod">
        <pc:chgData name="Yuko Kita" userId="545202aa-72fb-446a-a266-cd7ca7d442ad" providerId="ADAL" clId="{8783D283-CF4F-4F4C-B3F7-8EAE799771DB}" dt="2021-04-30T05:02:44.102" v="271"/>
        <pc:sldMkLst>
          <pc:docMk/>
          <pc:sldMk cId="0" sldId="308"/>
        </pc:sldMkLst>
        <pc:spChg chg="mod">
          <ac:chgData name="Yuko Kita" userId="545202aa-72fb-446a-a266-cd7ca7d442ad" providerId="ADAL" clId="{8783D283-CF4F-4F4C-B3F7-8EAE799771DB}" dt="2021-04-30T04:03:37.847" v="175" actId="2711"/>
          <ac:spMkLst>
            <pc:docMk/>
            <pc:sldMk cId="0" sldId="308"/>
            <ac:spMk id="555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3:37.847" v="175" actId="2711"/>
          <ac:spMkLst>
            <pc:docMk/>
            <pc:sldMk cId="0" sldId="308"/>
            <ac:spMk id="556" creationId="{00000000-0000-0000-0000-000000000000}"/>
          </ac:spMkLst>
        </pc:spChg>
        <pc:spChg chg="mod">
          <ac:chgData name="Yuko Kita" userId="545202aa-72fb-446a-a266-cd7ca7d442ad" providerId="ADAL" clId="{8783D283-CF4F-4F4C-B3F7-8EAE799771DB}" dt="2021-04-30T04:03:37.847" v="175" actId="2711"/>
          <ac:spMkLst>
            <pc:docMk/>
            <pc:sldMk cId="0" sldId="308"/>
            <ac:spMk id="557" creationId="{00000000-0000-0000-0000-000000000000}"/>
          </ac:spMkLst>
        </pc:spChg>
        <pc:picChg chg="add mod">
          <ac:chgData name="Yuko Kita" userId="545202aa-72fb-446a-a266-cd7ca7d442ad" providerId="ADAL" clId="{8783D283-CF4F-4F4C-B3F7-8EAE799771DB}" dt="2021-04-30T05:02:44.102" v="271"/>
          <ac:picMkLst>
            <pc:docMk/>
            <pc:sldMk cId="0" sldId="308"/>
            <ac:picMk id="2" creationId="{6BC311A0-CCA1-8940-80F4-79CEF846C6D2}"/>
          </ac:picMkLst>
        </pc:picChg>
      </pc:sldChg>
    </pc:docChg>
  </pc:docChgLst>
  <pc:docChgLst>
    <pc:chgData name="Yuko Kita" userId="545202aa-72fb-446a-a266-cd7ca7d442ad" providerId="ADAL" clId="{35B7BAE0-7A5E-4609-9969-CA9E5B2E291B}"/>
    <pc:docChg chg="undo redo custSel addSld delSld modSld sldOrd">
      <pc:chgData name="Yuko Kita" userId="545202aa-72fb-446a-a266-cd7ca7d442ad" providerId="ADAL" clId="{35B7BAE0-7A5E-4609-9969-CA9E5B2E291B}" dt="2023-10-17T23:38:30.777" v="3550" actId="47"/>
      <pc:docMkLst>
        <pc:docMk/>
      </pc:docMkLst>
      <pc:sldChg chg="delSp modSp mod modTransition modAnim">
        <pc:chgData name="Yuko Kita" userId="545202aa-72fb-446a-a266-cd7ca7d442ad" providerId="ADAL" clId="{35B7BAE0-7A5E-4609-9969-CA9E5B2E291B}" dt="2023-10-17T05:10:44.182" v="66" actId="947"/>
        <pc:sldMkLst>
          <pc:docMk/>
          <pc:sldMk cId="0" sldId="256"/>
        </pc:sldMkLst>
        <pc:spChg chg="mod">
          <ac:chgData name="Yuko Kita" userId="545202aa-72fb-446a-a266-cd7ca7d442ad" providerId="ADAL" clId="{35B7BAE0-7A5E-4609-9969-CA9E5B2E291B}" dt="2023-10-17T05:09:20.794" v="59" actId="20577"/>
          <ac:spMkLst>
            <pc:docMk/>
            <pc:sldMk cId="0" sldId="256"/>
            <ac:spMk id="197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09:44.232" v="61" actId="947"/>
          <ac:spMkLst>
            <pc:docMk/>
            <pc:sldMk cId="0" sldId="256"/>
            <ac:spMk id="198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10:44.182" v="66" actId="947"/>
          <ac:spMkLst>
            <pc:docMk/>
            <pc:sldMk cId="0" sldId="256"/>
            <ac:spMk id="201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10:28.713" v="63" actId="947"/>
          <ac:spMkLst>
            <pc:docMk/>
            <pc:sldMk cId="0" sldId="256"/>
            <ac:spMk id="202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56"/>
            <ac:picMk id="2" creationId="{3542894F-95E7-7F47-9E88-23B407AE3394}"/>
          </ac:picMkLst>
        </pc:picChg>
      </pc:sldChg>
      <pc:sldChg chg="delSp del ord modTransition modAnim">
        <pc:chgData name="Yuko Kita" userId="545202aa-72fb-446a-a266-cd7ca7d442ad" providerId="ADAL" clId="{35B7BAE0-7A5E-4609-9969-CA9E5B2E291B}" dt="2023-10-17T05:57:02.536" v="959" actId="47"/>
        <pc:sldMkLst>
          <pc:docMk/>
          <pc:sldMk cId="2863743220" sldId="257"/>
        </pc:sldMkLst>
        <pc:spChg chg="del">
          <ac:chgData name="Yuko Kita" userId="545202aa-72fb-446a-a266-cd7ca7d442ad" providerId="ADAL" clId="{35B7BAE0-7A5E-4609-9969-CA9E5B2E291B}" dt="2023-10-17T06:15:11.768" v="1000"/>
          <ac:spMkLst>
            <pc:docMk/>
            <pc:sldMk cId="2863743220" sldId="257"/>
            <ac:spMk id="7" creationId="{42A4FC2C-047E-45A5-965D-8E1E3BF09BC6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2863743220" sldId="257"/>
            <ac:picMk id="2" creationId="{CDD62C89-3458-2A4A-9595-9976D63F6EF5}"/>
          </ac:picMkLst>
        </pc:picChg>
      </pc:sldChg>
      <pc:sldChg chg="delSp modSp mod modTransition modAnim">
        <pc:chgData name="Yuko Kita" userId="545202aa-72fb-446a-a266-cd7ca7d442ad" providerId="ADAL" clId="{35B7BAE0-7A5E-4609-9969-CA9E5B2E291B}" dt="2023-10-17T21:43:29.951" v="3548" actId="20577"/>
        <pc:sldMkLst>
          <pc:docMk/>
          <pc:sldMk cId="0" sldId="258"/>
        </pc:sldMkLst>
        <pc:spChg chg="mod">
          <ac:chgData name="Yuko Kita" userId="545202aa-72fb-446a-a266-cd7ca7d442ad" providerId="ADAL" clId="{35B7BAE0-7A5E-4609-9969-CA9E5B2E291B}" dt="2023-10-17T21:43:29.951" v="3548" actId="20577"/>
          <ac:spMkLst>
            <pc:docMk/>
            <pc:sldMk cId="0" sldId="258"/>
            <ac:spMk id="208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58"/>
            <ac:picMk id="2" creationId="{C414B3EF-E591-BA43-B9DF-968C050F0161}"/>
          </ac:picMkLst>
        </pc:picChg>
      </pc:sldChg>
      <pc:sldChg chg="delSp modSp del mod modTransition modAnim">
        <pc:chgData name="Yuko Kita" userId="545202aa-72fb-446a-a266-cd7ca7d442ad" providerId="ADAL" clId="{35B7BAE0-7A5E-4609-9969-CA9E5B2E291B}" dt="2023-10-17T21:41:29.101" v="3486" actId="47"/>
        <pc:sldMkLst>
          <pc:docMk/>
          <pc:sldMk cId="0" sldId="259"/>
        </pc:sldMkLst>
        <pc:spChg chg="mod">
          <ac:chgData name="Yuko Kita" userId="545202aa-72fb-446a-a266-cd7ca7d442ad" providerId="ADAL" clId="{35B7BAE0-7A5E-4609-9969-CA9E5B2E291B}" dt="2023-10-17T05:54:20.437" v="948" actId="6559"/>
          <ac:spMkLst>
            <pc:docMk/>
            <pc:sldMk cId="0" sldId="259"/>
            <ac:spMk id="210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54:14.319" v="947" actId="255"/>
          <ac:spMkLst>
            <pc:docMk/>
            <pc:sldMk cId="0" sldId="259"/>
            <ac:spMk id="211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54:14.319" v="947" actId="255"/>
          <ac:spMkLst>
            <pc:docMk/>
            <pc:sldMk cId="0" sldId="259"/>
            <ac:spMk id="212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55:52.199" v="956" actId="1582"/>
          <ac:spMkLst>
            <pc:docMk/>
            <pc:sldMk cId="0" sldId="259"/>
            <ac:spMk id="213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5:56:02.695" v="958" actId="1582"/>
          <ac:spMkLst>
            <pc:docMk/>
            <pc:sldMk cId="0" sldId="259"/>
            <ac:spMk id="214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59"/>
            <ac:picMk id="5" creationId="{BB9036AE-EA40-9649-AAC0-23690149175F}"/>
          </ac:picMkLst>
        </pc:picChg>
      </pc:sldChg>
      <pc:sldChg chg="delSp modSp mod modTransition modAnim">
        <pc:chgData name="Yuko Kita" userId="545202aa-72fb-446a-a266-cd7ca7d442ad" providerId="ADAL" clId="{35B7BAE0-7A5E-4609-9969-CA9E5B2E291B}" dt="2023-10-17T21:43:01.046" v="3540" actId="790"/>
        <pc:sldMkLst>
          <pc:docMk/>
          <pc:sldMk cId="0" sldId="260"/>
        </pc:sldMkLst>
        <pc:spChg chg="mod">
          <ac:chgData name="Yuko Kita" userId="545202aa-72fb-446a-a266-cd7ca7d442ad" providerId="ADAL" clId="{35B7BAE0-7A5E-4609-9969-CA9E5B2E291B}" dt="2023-10-17T21:43:01.046" v="3540" actId="790"/>
          <ac:spMkLst>
            <pc:docMk/>
            <pc:sldMk cId="0" sldId="260"/>
            <ac:spMk id="216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60"/>
            <ac:picMk id="2" creationId="{96BA93FC-A121-2042-8A79-274A2285A1BE}"/>
          </ac:picMkLst>
        </pc:picChg>
      </pc:sldChg>
      <pc:sldChg chg="delSp modSp del mod modTransition modAnim">
        <pc:chgData name="Yuko Kita" userId="545202aa-72fb-446a-a266-cd7ca7d442ad" providerId="ADAL" clId="{35B7BAE0-7A5E-4609-9969-CA9E5B2E291B}" dt="2023-10-17T21:41:33.070" v="3487" actId="47"/>
        <pc:sldMkLst>
          <pc:docMk/>
          <pc:sldMk cId="0" sldId="261"/>
        </pc:sldMkLst>
        <pc:spChg chg="mod">
          <ac:chgData name="Yuko Kita" userId="545202aa-72fb-446a-a266-cd7ca7d442ad" providerId="ADAL" clId="{35B7BAE0-7A5E-4609-9969-CA9E5B2E291B}" dt="2023-10-17T06:16:38.946" v="1020" actId="20577"/>
          <ac:spMkLst>
            <pc:docMk/>
            <pc:sldMk cId="0" sldId="261"/>
            <ac:spMk id="218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16:47.842" v="1021" actId="790"/>
          <ac:spMkLst>
            <pc:docMk/>
            <pc:sldMk cId="0" sldId="261"/>
            <ac:spMk id="219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16:57.396" v="1031" actId="20577"/>
          <ac:spMkLst>
            <pc:docMk/>
            <pc:sldMk cId="0" sldId="261"/>
            <ac:spMk id="220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18:12.179" v="1061" actId="20577"/>
          <ac:spMkLst>
            <pc:docMk/>
            <pc:sldMk cId="0" sldId="261"/>
            <ac:spMk id="221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19:37.006" v="1081" actId="20577"/>
          <ac:spMkLst>
            <pc:docMk/>
            <pc:sldMk cId="0" sldId="261"/>
            <ac:spMk id="222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19:48.444" v="1093" actId="20577"/>
          <ac:spMkLst>
            <pc:docMk/>
            <pc:sldMk cId="0" sldId="261"/>
            <ac:spMk id="223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61"/>
            <ac:picMk id="3" creationId="{77E2794C-14DE-4E47-84EF-C73BEE827E4B}"/>
          </ac:picMkLst>
        </pc:picChg>
      </pc:sldChg>
      <pc:sldChg chg="delSp modSp mod ord modTransition modAnim">
        <pc:chgData name="Yuko Kita" userId="545202aa-72fb-446a-a266-cd7ca7d442ad" providerId="ADAL" clId="{35B7BAE0-7A5E-4609-9969-CA9E5B2E291B}" dt="2023-10-17T21:43:14.300" v="3542"/>
        <pc:sldMkLst>
          <pc:docMk/>
          <pc:sldMk cId="0" sldId="262"/>
        </pc:sldMkLst>
        <pc:spChg chg="mod">
          <ac:chgData name="Yuko Kita" userId="545202aa-72fb-446a-a266-cd7ca7d442ad" providerId="ADAL" clId="{35B7BAE0-7A5E-4609-9969-CA9E5B2E291B}" dt="2023-10-17T21:42:12.160" v="3511" actId="20577"/>
          <ac:spMkLst>
            <pc:docMk/>
            <pc:sldMk cId="0" sldId="262"/>
            <ac:spMk id="225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62"/>
            <ac:picMk id="2" creationId="{9AD9270D-B147-1249-821B-F9B7D356082C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29:24.103" v="1291" actId="47"/>
        <pc:sldMkLst>
          <pc:docMk/>
          <pc:sldMk cId="0" sldId="263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63"/>
            <ac:picMk id="2" creationId="{8F249FC2-A1F5-FB4D-9CA0-0570E424CDA2}"/>
          </ac:picMkLst>
        </pc:picChg>
      </pc:sldChg>
      <pc:sldChg chg="addSp delSp modSp mod ord modTransition modClrScheme chgLayout">
        <pc:chgData name="Yuko Kita" userId="545202aa-72fb-446a-a266-cd7ca7d442ad" providerId="ADAL" clId="{35B7BAE0-7A5E-4609-9969-CA9E5B2E291B}" dt="2023-10-17T07:26:02.093" v="3343" actId="1076"/>
        <pc:sldMkLst>
          <pc:docMk/>
          <pc:sldMk cId="0" sldId="264"/>
        </pc:sldMkLst>
        <pc:spChg chg="add del mod">
          <ac:chgData name="Yuko Kita" userId="545202aa-72fb-446a-a266-cd7ca7d442ad" providerId="ADAL" clId="{35B7BAE0-7A5E-4609-9969-CA9E5B2E291B}" dt="2023-10-17T07:18:11.561" v="3231" actId="478"/>
          <ac:spMkLst>
            <pc:docMk/>
            <pc:sldMk cId="0" sldId="264"/>
            <ac:spMk id="3" creationId="{4E8A269B-967A-5D9F-B48B-14EDD18600C6}"/>
          </ac:spMkLst>
        </pc:spChg>
        <pc:spChg chg="add del mod">
          <ac:chgData name="Yuko Kita" userId="545202aa-72fb-446a-a266-cd7ca7d442ad" providerId="ADAL" clId="{35B7BAE0-7A5E-4609-9969-CA9E5B2E291B}" dt="2023-10-17T07:18:02.690" v="3229" actId="478"/>
          <ac:spMkLst>
            <pc:docMk/>
            <pc:sldMk cId="0" sldId="264"/>
            <ac:spMk id="5" creationId="{A1439578-9A15-1D36-77FC-4138B8EF1C4C}"/>
          </ac:spMkLst>
        </pc:spChg>
        <pc:spChg chg="add del mod">
          <ac:chgData name="Yuko Kita" userId="545202aa-72fb-446a-a266-cd7ca7d442ad" providerId="ADAL" clId="{35B7BAE0-7A5E-4609-9969-CA9E5B2E291B}" dt="2023-10-17T07:18:22.845" v="3233" actId="700"/>
          <ac:spMkLst>
            <pc:docMk/>
            <pc:sldMk cId="0" sldId="264"/>
            <ac:spMk id="7" creationId="{D262CA22-56AF-AA0E-4971-DE584A948282}"/>
          </ac:spMkLst>
        </pc:spChg>
        <pc:spChg chg="add del mod">
          <ac:chgData name="Yuko Kita" userId="545202aa-72fb-446a-a266-cd7ca7d442ad" providerId="ADAL" clId="{35B7BAE0-7A5E-4609-9969-CA9E5B2E291B}" dt="2023-10-17T07:25:54.259" v="3340" actId="1076"/>
          <ac:spMkLst>
            <pc:docMk/>
            <pc:sldMk cId="0" sldId="264"/>
            <ac:spMk id="8" creationId="{D95159E4-D5D4-ED1D-B4B4-DA5CFB723B71}"/>
          </ac:spMkLst>
        </pc:spChg>
        <pc:spChg chg="add mod">
          <ac:chgData name="Yuko Kita" userId="545202aa-72fb-446a-a266-cd7ca7d442ad" providerId="ADAL" clId="{35B7BAE0-7A5E-4609-9969-CA9E5B2E291B}" dt="2023-10-17T07:25:56.611" v="3341" actId="1076"/>
          <ac:spMkLst>
            <pc:docMk/>
            <pc:sldMk cId="0" sldId="264"/>
            <ac:spMk id="9" creationId="{59CF2EFE-6DFC-F788-3B67-5535F44A1F2A}"/>
          </ac:spMkLst>
        </pc:spChg>
        <pc:spChg chg="add mod">
          <ac:chgData name="Yuko Kita" userId="545202aa-72fb-446a-a266-cd7ca7d442ad" providerId="ADAL" clId="{35B7BAE0-7A5E-4609-9969-CA9E5B2E291B}" dt="2023-10-17T07:26:02.093" v="3343" actId="1076"/>
          <ac:spMkLst>
            <pc:docMk/>
            <pc:sldMk cId="0" sldId="264"/>
            <ac:spMk id="11" creationId="{117ADFF3-9C15-20AD-31CD-3BF93B76FB98}"/>
          </ac:spMkLst>
        </pc:spChg>
        <pc:spChg chg="del mod ord">
          <ac:chgData name="Yuko Kita" userId="545202aa-72fb-446a-a266-cd7ca7d442ad" providerId="ADAL" clId="{35B7BAE0-7A5E-4609-9969-CA9E5B2E291B}" dt="2023-10-17T07:25:47.489" v="3337" actId="478"/>
          <ac:spMkLst>
            <pc:docMk/>
            <pc:sldMk cId="0" sldId="264"/>
            <ac:spMk id="254" creationId="{00000000-0000-0000-0000-000000000000}"/>
          </ac:spMkLst>
        </pc:spChg>
        <pc:spChg chg="del">
          <ac:chgData name="Yuko Kita" userId="545202aa-72fb-446a-a266-cd7ca7d442ad" providerId="ADAL" clId="{35B7BAE0-7A5E-4609-9969-CA9E5B2E291B}" dt="2023-10-17T07:17:57.396" v="3226" actId="478"/>
          <ac:spMkLst>
            <pc:docMk/>
            <pc:sldMk cId="0" sldId="264"/>
            <ac:spMk id="255" creationId="{00000000-0000-0000-0000-000000000000}"/>
          </ac:spMkLst>
        </pc:spChg>
        <pc:spChg chg="del mod ord">
          <ac:chgData name="Yuko Kita" userId="545202aa-72fb-446a-a266-cd7ca7d442ad" providerId="ADAL" clId="{35B7BAE0-7A5E-4609-9969-CA9E5B2E291B}" dt="2023-10-17T07:18:26.088" v="3234" actId="478"/>
          <ac:spMkLst>
            <pc:docMk/>
            <pc:sldMk cId="0" sldId="264"/>
            <ac:spMk id="256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7:25:59.219" v="3342" actId="1076"/>
          <ac:spMkLst>
            <pc:docMk/>
            <pc:sldMk cId="0" sldId="264"/>
            <ac:spMk id="257" creationId="{00000000-0000-0000-0000-000000000000}"/>
          </ac:spMkLst>
        </pc:spChg>
        <pc:picChg chg="add del">
          <ac:chgData name="Yuko Kita" userId="545202aa-72fb-446a-a266-cd7ca7d442ad" providerId="ADAL" clId="{35B7BAE0-7A5E-4609-9969-CA9E5B2E291B}" dt="2023-10-17T07:18:12.419" v="3232" actId="478"/>
          <ac:picMkLst>
            <pc:docMk/>
            <pc:sldMk cId="0" sldId="264"/>
            <ac:picMk id="253" creationId="{00000000-0000-0000-0000-000000000000}"/>
          </ac:picMkLst>
        </pc:picChg>
      </pc:sldChg>
      <pc:sldChg chg="del modTransition">
        <pc:chgData name="Yuko Kita" userId="545202aa-72fb-446a-a266-cd7ca7d442ad" providerId="ADAL" clId="{35B7BAE0-7A5E-4609-9969-CA9E5B2E291B}" dt="2023-10-17T06:33:09.605" v="1349" actId="47"/>
        <pc:sldMkLst>
          <pc:docMk/>
          <pc:sldMk cId="0" sldId="265"/>
        </pc:sldMkLst>
      </pc:sldChg>
      <pc:sldChg chg="del modTransition">
        <pc:chgData name="Yuko Kita" userId="545202aa-72fb-446a-a266-cd7ca7d442ad" providerId="ADAL" clId="{35B7BAE0-7A5E-4609-9969-CA9E5B2E291B}" dt="2023-10-17T06:31:51.208" v="1326" actId="47"/>
        <pc:sldMkLst>
          <pc:docMk/>
          <pc:sldMk cId="0" sldId="266"/>
        </pc:sldMkLst>
      </pc:sldChg>
      <pc:sldChg chg="del ord modTransition">
        <pc:chgData name="Yuko Kita" userId="545202aa-72fb-446a-a266-cd7ca7d442ad" providerId="ADAL" clId="{35B7BAE0-7A5E-4609-9969-CA9E5B2E291B}" dt="2023-10-17T07:07:27.174" v="2938" actId="47"/>
        <pc:sldMkLst>
          <pc:docMk/>
          <pc:sldMk cId="0" sldId="267"/>
        </pc:sldMkLst>
      </pc:sldChg>
      <pc:sldChg chg="del modTransition">
        <pc:chgData name="Yuko Kita" userId="545202aa-72fb-446a-a266-cd7ca7d442ad" providerId="ADAL" clId="{35B7BAE0-7A5E-4609-9969-CA9E5B2E291B}" dt="2023-10-17T06:31:43.761" v="1325" actId="47"/>
        <pc:sldMkLst>
          <pc:docMk/>
          <pc:sldMk cId="0" sldId="268"/>
        </pc:sldMkLst>
      </pc:sldChg>
      <pc:sldChg chg="addSp delSp modSp mod ord modTransition modAnim">
        <pc:chgData name="Yuko Kita" userId="545202aa-72fb-446a-a266-cd7ca7d442ad" providerId="ADAL" clId="{35B7BAE0-7A5E-4609-9969-CA9E5B2E291B}" dt="2023-10-17T07:26:10.442" v="3345"/>
        <pc:sldMkLst>
          <pc:docMk/>
          <pc:sldMk cId="0" sldId="269"/>
        </pc:sldMkLst>
        <pc:spChg chg="add del mod">
          <ac:chgData name="Yuko Kita" userId="545202aa-72fb-446a-a266-cd7ca7d442ad" providerId="ADAL" clId="{35B7BAE0-7A5E-4609-9969-CA9E5B2E291B}" dt="2023-10-17T07:17:02.038" v="3218" actId="478"/>
          <ac:spMkLst>
            <pc:docMk/>
            <pc:sldMk cId="0" sldId="269"/>
            <ac:spMk id="3" creationId="{66FBBD4F-E0F4-830D-A5BB-0807FF3A09CD}"/>
          </ac:spMkLst>
        </pc:spChg>
        <pc:spChg chg="add del mod">
          <ac:chgData name="Yuko Kita" userId="545202aa-72fb-446a-a266-cd7ca7d442ad" providerId="ADAL" clId="{35B7BAE0-7A5E-4609-9969-CA9E5B2E291B}" dt="2023-10-17T07:17:19.784" v="3221" actId="478"/>
          <ac:spMkLst>
            <pc:docMk/>
            <pc:sldMk cId="0" sldId="269"/>
            <ac:spMk id="5" creationId="{3BD7757B-E02A-B067-6A32-4D393E837840}"/>
          </ac:spMkLst>
        </pc:spChg>
        <pc:spChg chg="add mod">
          <ac:chgData name="Yuko Kita" userId="545202aa-72fb-446a-a266-cd7ca7d442ad" providerId="ADAL" clId="{35B7BAE0-7A5E-4609-9969-CA9E5B2E291B}" dt="2023-10-17T07:17:33.108" v="3222" actId="478"/>
          <ac:spMkLst>
            <pc:docMk/>
            <pc:sldMk cId="0" sldId="269"/>
            <ac:spMk id="7" creationId="{86287A6F-A8EA-F4EB-0E08-D8EF9FD7C977}"/>
          </ac:spMkLst>
        </pc:spChg>
        <pc:spChg chg="add mod">
          <ac:chgData name="Yuko Kita" userId="545202aa-72fb-446a-a266-cd7ca7d442ad" providerId="ADAL" clId="{35B7BAE0-7A5E-4609-9969-CA9E5B2E291B}" dt="2023-10-17T07:17:36.202" v="3223" actId="478"/>
          <ac:spMkLst>
            <pc:docMk/>
            <pc:sldMk cId="0" sldId="269"/>
            <ac:spMk id="9" creationId="{48ACB063-AF1F-F128-FF3B-A3A47D7B0308}"/>
          </ac:spMkLst>
        </pc:spChg>
        <pc:spChg chg="add del mod">
          <ac:chgData name="Yuko Kita" userId="545202aa-72fb-446a-a266-cd7ca7d442ad" providerId="ADAL" clId="{35B7BAE0-7A5E-4609-9969-CA9E5B2E291B}" dt="2023-10-17T07:25:01.343" v="3325"/>
          <ac:spMkLst>
            <pc:docMk/>
            <pc:sldMk cId="0" sldId="269"/>
            <ac:spMk id="10" creationId="{C4BB7A68-536D-A751-DD58-C5B75BDA4CBB}"/>
          </ac:spMkLst>
        </pc:spChg>
        <pc:spChg chg="del">
          <ac:chgData name="Yuko Kita" userId="545202aa-72fb-446a-a266-cd7ca7d442ad" providerId="ADAL" clId="{35B7BAE0-7A5E-4609-9969-CA9E5B2E291B}" dt="2023-10-17T07:17:36.202" v="3223" actId="478"/>
          <ac:spMkLst>
            <pc:docMk/>
            <pc:sldMk cId="0" sldId="269"/>
            <ac:spMk id="276" creationId="{00000000-0000-0000-0000-000000000000}"/>
          </ac:spMkLst>
        </pc:spChg>
        <pc:spChg chg="del">
          <ac:chgData name="Yuko Kita" userId="545202aa-72fb-446a-a266-cd7ca7d442ad" providerId="ADAL" clId="{35B7BAE0-7A5E-4609-9969-CA9E5B2E291B}" dt="2023-10-17T07:17:04.466" v="3219" actId="478"/>
          <ac:spMkLst>
            <pc:docMk/>
            <pc:sldMk cId="0" sldId="269"/>
            <ac:spMk id="277" creationId="{00000000-0000-0000-0000-000000000000}"/>
          </ac:spMkLst>
        </pc:spChg>
        <pc:spChg chg="del mod">
          <ac:chgData name="Yuko Kita" userId="545202aa-72fb-446a-a266-cd7ca7d442ad" providerId="ADAL" clId="{35B7BAE0-7A5E-4609-9969-CA9E5B2E291B}" dt="2023-10-17T07:17:33.108" v="3222" actId="478"/>
          <ac:spMkLst>
            <pc:docMk/>
            <pc:sldMk cId="0" sldId="269"/>
            <ac:spMk id="278" creationId="{00000000-0000-0000-0000-000000000000}"/>
          </ac:spMkLst>
        </pc:spChg>
        <pc:spChg chg="del">
          <ac:chgData name="Yuko Kita" userId="545202aa-72fb-446a-a266-cd7ca7d442ad" providerId="ADAL" clId="{35B7BAE0-7A5E-4609-9969-CA9E5B2E291B}" dt="2023-10-17T07:25:05.997" v="3327" actId="21"/>
          <ac:spMkLst>
            <pc:docMk/>
            <pc:sldMk cId="0" sldId="269"/>
            <ac:spMk id="279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69"/>
            <ac:picMk id="2" creationId="{E8D9336C-169F-774A-9283-A5A8782C1B39}"/>
          </ac:picMkLst>
        </pc:picChg>
        <pc:picChg chg="add del">
          <ac:chgData name="Yuko Kita" userId="545202aa-72fb-446a-a266-cd7ca7d442ad" providerId="ADAL" clId="{35B7BAE0-7A5E-4609-9969-CA9E5B2E291B}" dt="2023-10-17T07:17:02.038" v="3218" actId="478"/>
          <ac:picMkLst>
            <pc:docMk/>
            <pc:sldMk cId="0" sldId="269"/>
            <ac:picMk id="275" creationId="{00000000-0000-0000-0000-000000000000}"/>
          </ac:picMkLst>
        </pc:picChg>
      </pc:sldChg>
      <pc:sldChg chg="addSp delSp modSp mod modTransition modAnim">
        <pc:chgData name="Yuko Kita" userId="545202aa-72fb-446a-a266-cd7ca7d442ad" providerId="ADAL" clId="{35B7BAE0-7A5E-4609-9969-CA9E5B2E291B}" dt="2023-10-17T07:07:11.980" v="2933" actId="1076"/>
        <pc:sldMkLst>
          <pc:docMk/>
          <pc:sldMk cId="0" sldId="270"/>
        </pc:sldMkLst>
        <pc:spChg chg="add mod">
          <ac:chgData name="Yuko Kita" userId="545202aa-72fb-446a-a266-cd7ca7d442ad" providerId="ADAL" clId="{35B7BAE0-7A5E-4609-9969-CA9E5B2E291B}" dt="2023-10-17T07:00:47.577" v="2677" actId="478"/>
          <ac:spMkLst>
            <pc:docMk/>
            <pc:sldMk cId="0" sldId="270"/>
            <ac:spMk id="3" creationId="{49A05999-6727-C010-4BFC-6D468C5401C2}"/>
          </ac:spMkLst>
        </pc:spChg>
        <pc:spChg chg="mod">
          <ac:chgData name="Yuko Kita" userId="545202aa-72fb-446a-a266-cd7ca7d442ad" providerId="ADAL" clId="{35B7BAE0-7A5E-4609-9969-CA9E5B2E291B}" dt="2023-10-17T07:00:53.214" v="2678" actId="790"/>
          <ac:spMkLst>
            <pc:docMk/>
            <pc:sldMk cId="0" sldId="270"/>
            <ac:spMk id="281" creationId="{00000000-0000-0000-0000-000000000000}"/>
          </ac:spMkLst>
        </pc:spChg>
        <pc:spChg chg="del mod">
          <ac:chgData name="Yuko Kita" userId="545202aa-72fb-446a-a266-cd7ca7d442ad" providerId="ADAL" clId="{35B7BAE0-7A5E-4609-9969-CA9E5B2E291B}" dt="2023-10-17T07:00:47.577" v="2677" actId="478"/>
          <ac:spMkLst>
            <pc:docMk/>
            <pc:sldMk cId="0" sldId="270"/>
            <ac:spMk id="282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7:02:32.750" v="2768" actId="20577"/>
          <ac:spMkLst>
            <pc:docMk/>
            <pc:sldMk cId="0" sldId="270"/>
            <ac:spMk id="283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70"/>
            <ac:picMk id="2" creationId="{DC134539-90CC-9F48-A349-E658666A8CA0}"/>
          </ac:picMkLst>
        </pc:picChg>
        <pc:picChg chg="del">
          <ac:chgData name="Yuko Kita" userId="545202aa-72fb-446a-a266-cd7ca7d442ad" providerId="ADAL" clId="{35B7BAE0-7A5E-4609-9969-CA9E5B2E291B}" dt="2023-10-17T07:00:15.031" v="2648" actId="478"/>
          <ac:picMkLst>
            <pc:docMk/>
            <pc:sldMk cId="0" sldId="270"/>
            <ac:picMk id="284" creationId="{00000000-0000-0000-0000-000000000000}"/>
          </ac:picMkLst>
        </pc:picChg>
        <pc:picChg chg="mod">
          <ac:chgData name="Yuko Kita" userId="545202aa-72fb-446a-a266-cd7ca7d442ad" providerId="ADAL" clId="{35B7BAE0-7A5E-4609-9969-CA9E5B2E291B}" dt="2023-10-17T07:07:11.980" v="2933" actId="1076"/>
          <ac:picMkLst>
            <pc:docMk/>
            <pc:sldMk cId="0" sldId="270"/>
            <ac:picMk id="285" creationId="{00000000-0000-0000-0000-000000000000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7:00:05.788" v="2647" actId="47"/>
        <pc:sldMkLst>
          <pc:docMk/>
          <pc:sldMk cId="0" sldId="271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71"/>
            <ac:picMk id="2" creationId="{FF994463-E3BD-184D-9935-42A6268FF004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3:27.965" v="1355" actId="47"/>
        <pc:sldMkLst>
          <pc:docMk/>
          <pc:sldMk cId="0" sldId="272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72"/>
            <ac:picMk id="2" creationId="{E3240C07-92CD-594A-A10D-18ED92B31ECC}"/>
          </ac:picMkLst>
        </pc:picChg>
      </pc:sldChg>
      <pc:sldChg chg="addSp delSp modSp del mod modTransition modAnim">
        <pc:chgData name="Yuko Kita" userId="545202aa-72fb-446a-a266-cd7ca7d442ad" providerId="ADAL" clId="{35B7BAE0-7A5E-4609-9969-CA9E5B2E291B}" dt="2023-10-17T06:59:53.084" v="2646" actId="47"/>
        <pc:sldMkLst>
          <pc:docMk/>
          <pc:sldMk cId="0" sldId="273"/>
        </pc:sldMkLst>
        <pc:spChg chg="add del mod">
          <ac:chgData name="Yuko Kita" userId="545202aa-72fb-446a-a266-cd7ca7d442ad" providerId="ADAL" clId="{35B7BAE0-7A5E-4609-9969-CA9E5B2E291B}" dt="2023-10-17T06:59:32.879" v="2640" actId="478"/>
          <ac:spMkLst>
            <pc:docMk/>
            <pc:sldMk cId="0" sldId="273"/>
            <ac:spMk id="3" creationId="{D13744EC-8E9F-5F0B-B69F-BB86A8B7BCD7}"/>
          </ac:spMkLst>
        </pc:spChg>
        <pc:spChg chg="del">
          <ac:chgData name="Yuko Kita" userId="545202aa-72fb-446a-a266-cd7ca7d442ad" providerId="ADAL" clId="{35B7BAE0-7A5E-4609-9969-CA9E5B2E291B}" dt="2023-10-17T06:59:28.933" v="2639" actId="478"/>
          <ac:spMkLst>
            <pc:docMk/>
            <pc:sldMk cId="0" sldId="273"/>
            <ac:spMk id="304" creationId="{00000000-0000-0000-0000-000000000000}"/>
          </ac:spMkLst>
        </pc:spChg>
        <pc:spChg chg="del">
          <ac:chgData name="Yuko Kita" userId="545202aa-72fb-446a-a266-cd7ca7d442ad" providerId="ADAL" clId="{35B7BAE0-7A5E-4609-9969-CA9E5B2E291B}" dt="2023-10-17T06:59:34.381" v="2641" actId="478"/>
          <ac:spMkLst>
            <pc:docMk/>
            <pc:sldMk cId="0" sldId="273"/>
            <ac:spMk id="307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73"/>
            <ac:picMk id="2" creationId="{139E2DC5-AE29-C84F-BB22-65AA99D83302}"/>
          </ac:picMkLst>
        </pc:picChg>
        <pc:picChg chg="del">
          <ac:chgData name="Yuko Kita" userId="545202aa-72fb-446a-a266-cd7ca7d442ad" providerId="ADAL" clId="{35B7BAE0-7A5E-4609-9969-CA9E5B2E291B}" dt="2023-10-17T06:59:36.523" v="2642" actId="478"/>
          <ac:picMkLst>
            <pc:docMk/>
            <pc:sldMk cId="0" sldId="273"/>
            <ac:picMk id="305" creationId="{00000000-0000-0000-0000-000000000000}"/>
          </ac:picMkLst>
        </pc:picChg>
        <pc:picChg chg="del">
          <ac:chgData name="Yuko Kita" userId="545202aa-72fb-446a-a266-cd7ca7d442ad" providerId="ADAL" clId="{35B7BAE0-7A5E-4609-9969-CA9E5B2E291B}" dt="2023-10-17T06:59:20.996" v="2638" actId="478"/>
          <ac:picMkLst>
            <pc:docMk/>
            <pc:sldMk cId="0" sldId="273"/>
            <ac:picMk id="306" creationId="{00000000-0000-0000-0000-000000000000}"/>
          </ac:picMkLst>
        </pc:picChg>
        <pc:picChg chg="mod">
          <ac:chgData name="Yuko Kita" userId="545202aa-72fb-446a-a266-cd7ca7d442ad" providerId="ADAL" clId="{35B7BAE0-7A5E-4609-9969-CA9E5B2E291B}" dt="2023-10-17T06:59:43.428" v="2645" actId="1076"/>
          <ac:picMkLst>
            <pc:docMk/>
            <pc:sldMk cId="0" sldId="273"/>
            <ac:picMk id="309" creationId="{00000000-0000-0000-0000-000000000000}"/>
          </ac:picMkLst>
        </pc:picChg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110935433" sldId="274"/>
        </pc:sldMkLst>
      </pc:sldChg>
      <pc:sldChg chg="modSp add del mod ord modTransition">
        <pc:chgData name="Yuko Kita" userId="545202aa-72fb-446a-a266-cd7ca7d442ad" providerId="ADAL" clId="{35B7BAE0-7A5E-4609-9969-CA9E5B2E291B}" dt="2023-10-17T07:24:15.282" v="3315"/>
        <pc:sldMkLst>
          <pc:docMk/>
          <pc:sldMk cId="3821773412" sldId="275"/>
        </pc:sldMkLst>
        <pc:spChg chg="mod">
          <ac:chgData name="Yuko Kita" userId="545202aa-72fb-446a-a266-cd7ca7d442ad" providerId="ADAL" clId="{35B7BAE0-7A5E-4609-9969-CA9E5B2E291B}" dt="2023-10-17T07:24:11.445" v="3313"/>
          <ac:spMkLst>
            <pc:docMk/>
            <pc:sldMk cId="3821773412" sldId="275"/>
            <ac:spMk id="5" creationId="{5CE08173-3E9D-EC4B-8CEF-FA711C18F034}"/>
          </ac:spMkLst>
        </pc:spChg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1899178362" sldId="276"/>
        </pc:sldMkLst>
      </pc:sldChg>
      <pc:sldChg chg="ord modTransition">
        <pc:chgData name="Yuko Kita" userId="545202aa-72fb-446a-a266-cd7ca7d442ad" providerId="ADAL" clId="{35B7BAE0-7A5E-4609-9969-CA9E5B2E291B}" dt="2023-10-17T06:33:49.976" v="1359"/>
        <pc:sldMkLst>
          <pc:docMk/>
          <pc:sldMk cId="2956370549" sldId="277"/>
        </pc:sldMkLst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239053037" sldId="278"/>
        </pc:sldMkLst>
      </pc:sldChg>
      <pc:sldChg chg="del modTransition">
        <pc:chgData name="Yuko Kita" userId="545202aa-72fb-446a-a266-cd7ca7d442ad" providerId="ADAL" clId="{35B7BAE0-7A5E-4609-9969-CA9E5B2E291B}" dt="2023-10-17T06:33:51.444" v="1360" actId="47"/>
        <pc:sldMkLst>
          <pc:docMk/>
          <pc:sldMk cId="3093537062" sldId="279"/>
        </pc:sldMkLst>
      </pc:sldChg>
      <pc:sldChg chg="del modTransition">
        <pc:chgData name="Yuko Kita" userId="545202aa-72fb-446a-a266-cd7ca7d442ad" providerId="ADAL" clId="{35B7BAE0-7A5E-4609-9969-CA9E5B2E291B}" dt="2023-10-17T07:12:22.441" v="3039" actId="47"/>
        <pc:sldMkLst>
          <pc:docMk/>
          <pc:sldMk cId="3611681016" sldId="280"/>
        </pc:sldMkLst>
      </pc:sldChg>
      <pc:sldChg chg="del modTransition">
        <pc:chgData name="Yuko Kita" userId="545202aa-72fb-446a-a266-cd7ca7d442ad" providerId="ADAL" clId="{35B7BAE0-7A5E-4609-9969-CA9E5B2E291B}" dt="2023-10-17T06:31:52.404" v="1327" actId="47"/>
        <pc:sldMkLst>
          <pc:docMk/>
          <pc:sldMk cId="3896870954" sldId="281"/>
        </pc:sldMkLst>
      </pc:sldChg>
      <pc:sldChg chg="del modTransition">
        <pc:chgData name="Yuko Kita" userId="545202aa-72fb-446a-a266-cd7ca7d442ad" providerId="ADAL" clId="{35B7BAE0-7A5E-4609-9969-CA9E5B2E291B}" dt="2023-10-17T07:12:30.651" v="3040" actId="47"/>
        <pc:sldMkLst>
          <pc:docMk/>
          <pc:sldMk cId="3284377972" sldId="282"/>
        </pc:sldMkLst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1657460695" sldId="283"/>
        </pc:sldMkLst>
      </pc:sldChg>
      <pc:sldChg chg="addSp delSp modSp del mod ord modTransition modAnim">
        <pc:chgData name="Yuko Kita" userId="545202aa-72fb-446a-a266-cd7ca7d442ad" providerId="ADAL" clId="{35B7BAE0-7A5E-4609-9969-CA9E5B2E291B}" dt="2023-10-17T07:24:37.227" v="3320" actId="47"/>
        <pc:sldMkLst>
          <pc:docMk/>
          <pc:sldMk cId="0" sldId="284"/>
        </pc:sldMkLst>
        <pc:spChg chg="add mod">
          <ac:chgData name="Yuko Kita" userId="545202aa-72fb-446a-a266-cd7ca7d442ad" providerId="ADAL" clId="{35B7BAE0-7A5E-4609-9969-CA9E5B2E291B}" dt="2023-10-17T07:17:44.112" v="3225" actId="27636"/>
          <ac:spMkLst>
            <pc:docMk/>
            <pc:sldMk cId="0" sldId="284"/>
            <ac:spMk id="3" creationId="{9B823A96-88BE-C566-29BF-613AF8FE19EB}"/>
          </ac:spMkLst>
        </pc:spChg>
        <pc:spChg chg="del">
          <ac:chgData name="Yuko Kita" userId="545202aa-72fb-446a-a266-cd7ca7d442ad" providerId="ADAL" clId="{35B7BAE0-7A5E-4609-9969-CA9E5B2E291B}" dt="2023-10-17T07:17:44.089" v="3224" actId="478"/>
          <ac:spMkLst>
            <pc:docMk/>
            <pc:sldMk cId="0" sldId="284"/>
            <ac:spMk id="396" creationId="{00000000-0000-0000-0000-000000000000}"/>
          </ac:spMkLst>
        </pc:spChg>
        <pc:spChg chg="del">
          <ac:chgData name="Yuko Kita" userId="545202aa-72fb-446a-a266-cd7ca7d442ad" providerId="ADAL" clId="{35B7BAE0-7A5E-4609-9969-CA9E5B2E291B}" dt="2023-10-17T07:24:25.099" v="3316" actId="21"/>
          <ac:spMkLst>
            <pc:docMk/>
            <pc:sldMk cId="0" sldId="284"/>
            <ac:spMk id="398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84"/>
            <ac:picMk id="2" creationId="{4B223DF0-DDE7-8240-BF9D-A23CAF32A5C3}"/>
          </ac:picMkLst>
        </pc:picChg>
      </pc:sldChg>
      <pc:sldChg chg="delSp modSp mod modTransition modAnim">
        <pc:chgData name="Yuko Kita" userId="545202aa-72fb-446a-a266-cd7ca7d442ad" providerId="ADAL" clId="{35B7BAE0-7A5E-4609-9969-CA9E5B2E291B}" dt="2023-10-17T21:39:47.692" v="3484" actId="20577"/>
        <pc:sldMkLst>
          <pc:docMk/>
          <pc:sldMk cId="0" sldId="285"/>
        </pc:sldMkLst>
        <pc:spChg chg="mod">
          <ac:chgData name="Yuko Kita" userId="545202aa-72fb-446a-a266-cd7ca7d442ad" providerId="ADAL" clId="{35B7BAE0-7A5E-4609-9969-CA9E5B2E291B}" dt="2023-10-17T07:04:46.403" v="2825" actId="790"/>
          <ac:spMkLst>
            <pc:docMk/>
            <pc:sldMk cId="0" sldId="285"/>
            <ac:spMk id="400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7:04:53.594" v="2826" actId="790"/>
          <ac:spMkLst>
            <pc:docMk/>
            <pc:sldMk cId="0" sldId="285"/>
            <ac:spMk id="401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21:39:47.692" v="3484" actId="20577"/>
          <ac:spMkLst>
            <pc:docMk/>
            <pc:sldMk cId="0" sldId="285"/>
            <ac:spMk id="402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85"/>
            <ac:picMk id="2" creationId="{62A8B3BC-5A45-1F4B-93DA-FCFE9B162990}"/>
          </ac:picMkLst>
        </pc:picChg>
        <pc:picChg chg="del">
          <ac:chgData name="Yuko Kita" userId="545202aa-72fb-446a-a266-cd7ca7d442ad" providerId="ADAL" clId="{35B7BAE0-7A5E-4609-9969-CA9E5B2E291B}" dt="2023-10-17T07:06:59.452" v="2929" actId="478"/>
          <ac:picMkLst>
            <pc:docMk/>
            <pc:sldMk cId="0" sldId="285"/>
            <ac:picMk id="403" creationId="{00000000-0000-0000-0000-000000000000}"/>
          </ac:picMkLst>
        </pc:picChg>
        <pc:picChg chg="mod">
          <ac:chgData name="Yuko Kita" userId="545202aa-72fb-446a-a266-cd7ca7d442ad" providerId="ADAL" clId="{35B7BAE0-7A5E-4609-9969-CA9E5B2E291B}" dt="2023-10-17T07:07:08.207" v="2932" actId="1076"/>
          <ac:picMkLst>
            <pc:docMk/>
            <pc:sldMk cId="0" sldId="285"/>
            <ac:picMk id="404" creationId="{00000000-0000-0000-0000-000000000000}"/>
          </ac:picMkLst>
        </pc:picChg>
      </pc:sldChg>
      <pc:sldChg chg="delSp modSp del mod modTransition modAnim">
        <pc:chgData name="Yuko Kita" userId="545202aa-72fb-446a-a266-cd7ca7d442ad" providerId="ADAL" clId="{35B7BAE0-7A5E-4609-9969-CA9E5B2E291B}" dt="2023-10-17T06:33:18.802" v="1354" actId="47"/>
        <pc:sldMkLst>
          <pc:docMk/>
          <pc:sldMk cId="0" sldId="286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86"/>
            <ac:picMk id="2" creationId="{5076BA74-7959-DE42-8EB5-5AD7BB36B1AB}"/>
          </ac:picMkLst>
        </pc:picChg>
        <pc:picChg chg="mod">
          <ac:chgData name="Yuko Kita" userId="545202aa-72fb-446a-a266-cd7ca7d442ad" providerId="ADAL" clId="{35B7BAE0-7A5E-4609-9969-CA9E5B2E291B}" dt="2023-10-17T03:08:40.835" v="8" actId="1076"/>
          <ac:picMkLst>
            <pc:docMk/>
            <pc:sldMk cId="0" sldId="286"/>
            <ac:picMk id="406" creationId="{00000000-0000-0000-0000-000000000000}"/>
          </ac:picMkLst>
        </pc:picChg>
        <pc:picChg chg="mod">
          <ac:chgData name="Yuko Kita" userId="545202aa-72fb-446a-a266-cd7ca7d442ad" providerId="ADAL" clId="{35B7BAE0-7A5E-4609-9969-CA9E5B2E291B}" dt="2023-10-17T03:08:36.956" v="7" actId="1076"/>
          <ac:picMkLst>
            <pc:docMk/>
            <pc:sldMk cId="0" sldId="286"/>
            <ac:picMk id="407" creationId="{00000000-0000-0000-0000-000000000000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7:07:01.783" v="2930" actId="47"/>
        <pc:sldMkLst>
          <pc:docMk/>
          <pc:sldMk cId="0" sldId="287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87"/>
            <ac:picMk id="2" creationId="{0EDBBE43-4419-0840-8A60-4EE57D891897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2:53.505" v="1342" actId="47"/>
        <pc:sldMkLst>
          <pc:docMk/>
          <pc:sldMk cId="0" sldId="292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292"/>
            <ac:picMk id="2" creationId="{7160F58F-2B71-4645-9FA0-20731040574E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2:54.803" v="1343" actId="47"/>
        <pc:sldMkLst>
          <pc:docMk/>
          <pc:sldMk cId="0" sldId="301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1"/>
            <ac:picMk id="2" creationId="{42FE19CF-F6C2-3743-9A52-7CEB556E44C8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2:55.652" v="1344" actId="47"/>
        <pc:sldMkLst>
          <pc:docMk/>
          <pc:sldMk cId="0" sldId="302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2"/>
            <ac:picMk id="2" creationId="{BA405526-D7E6-2347-82A7-2F2DEAFCAA5B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2:56.552" v="1345" actId="47"/>
        <pc:sldMkLst>
          <pc:docMk/>
          <pc:sldMk cId="0" sldId="303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3"/>
            <ac:picMk id="2" creationId="{61F4C250-6DE8-9045-BAF5-78FA8B0B474A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6:32:57.294" v="1346" actId="47"/>
        <pc:sldMkLst>
          <pc:docMk/>
          <pc:sldMk cId="0" sldId="304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4"/>
            <ac:picMk id="2" creationId="{ED2AE8CC-5C3D-344F-8F87-56C6AD9CADC5}"/>
          </ac:picMkLst>
        </pc:picChg>
      </pc:sldChg>
      <pc:sldChg chg="delSp modSp add del mod ord modTransition modAnim">
        <pc:chgData name="Yuko Kita" userId="545202aa-72fb-446a-a266-cd7ca7d442ad" providerId="ADAL" clId="{35B7BAE0-7A5E-4609-9969-CA9E5B2E291B}" dt="2023-10-17T23:38:30.777" v="3550" actId="47"/>
        <pc:sldMkLst>
          <pc:docMk/>
          <pc:sldMk cId="0" sldId="305"/>
        </pc:sldMkLst>
        <pc:spChg chg="mod">
          <ac:chgData name="Yuko Kita" userId="545202aa-72fb-446a-a266-cd7ca7d442ad" providerId="ADAL" clId="{35B7BAE0-7A5E-4609-9969-CA9E5B2E291B}" dt="2023-10-17T06:30:05.081" v="1301" actId="20577"/>
          <ac:spMkLst>
            <pc:docMk/>
            <pc:sldMk cId="0" sldId="305"/>
            <ac:spMk id="545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5"/>
            <ac:picMk id="2" creationId="{E657944D-F983-A449-9BF2-CCE5C2B634A6}"/>
          </ac:picMkLst>
        </pc:picChg>
      </pc:sldChg>
      <pc:sldChg chg="delSp modSp mod ord modTransition modAnim">
        <pc:chgData name="Yuko Kita" userId="545202aa-72fb-446a-a266-cd7ca7d442ad" providerId="ADAL" clId="{35B7BAE0-7A5E-4609-9969-CA9E5B2E291B}" dt="2023-10-17T06:58:20.925" v="2631" actId="242"/>
        <pc:sldMkLst>
          <pc:docMk/>
          <pc:sldMk cId="0" sldId="306"/>
        </pc:sldMkLst>
        <pc:spChg chg="mod">
          <ac:chgData name="Yuko Kita" userId="545202aa-72fb-446a-a266-cd7ca7d442ad" providerId="ADAL" clId="{35B7BAE0-7A5E-4609-9969-CA9E5B2E291B}" dt="2023-10-17T06:58:20.925" v="2631" actId="242"/>
          <ac:spMkLst>
            <pc:docMk/>
            <pc:sldMk cId="0" sldId="306"/>
            <ac:spMk id="548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6:57:42.212" v="2624" actId="1076"/>
          <ac:spMkLst>
            <pc:docMk/>
            <pc:sldMk cId="0" sldId="306"/>
            <ac:spMk id="549" creationId="{00000000-0000-0000-0000-000000000000}"/>
          </ac:spMkLst>
        </pc:spChg>
        <pc:graphicFrameChg chg="mod modGraphic">
          <ac:chgData name="Yuko Kita" userId="545202aa-72fb-446a-a266-cd7ca7d442ad" providerId="ADAL" clId="{35B7BAE0-7A5E-4609-9969-CA9E5B2E291B}" dt="2023-10-17T06:58:16.379" v="2630" actId="1076"/>
          <ac:graphicFrameMkLst>
            <pc:docMk/>
            <pc:sldMk cId="0" sldId="306"/>
            <ac:graphicFrameMk id="547" creationId="{00000000-0000-0000-0000-000000000000}"/>
          </ac:graphicFrameMkLst>
        </pc:graphicFrame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6"/>
            <ac:picMk id="3" creationId="{E0E58D5A-7124-5442-8C77-EF41DBFC4EAD}"/>
          </ac:picMkLst>
        </pc:picChg>
      </pc:sldChg>
      <pc:sldChg chg="delSp del modTransition modAnim">
        <pc:chgData name="Yuko Kita" userId="545202aa-72fb-446a-a266-cd7ca7d442ad" providerId="ADAL" clId="{35B7BAE0-7A5E-4609-9969-CA9E5B2E291B}" dt="2023-10-17T05:32:18.351" v="377" actId="47"/>
        <pc:sldMkLst>
          <pc:docMk/>
          <pc:sldMk cId="0" sldId="307"/>
        </pc:sldMkLst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7"/>
            <ac:picMk id="2" creationId="{B7011E7F-7389-124F-965A-0FD57B36CD99}"/>
          </ac:picMkLst>
        </pc:picChg>
      </pc:sldChg>
      <pc:sldChg chg="delSp modSp mod modTransition modAnim">
        <pc:chgData name="Yuko Kita" userId="545202aa-72fb-446a-a266-cd7ca7d442ad" providerId="ADAL" clId="{35B7BAE0-7A5E-4609-9969-CA9E5B2E291B}" dt="2023-10-17T07:23:19.794" v="3307" actId="27636"/>
        <pc:sldMkLst>
          <pc:docMk/>
          <pc:sldMk cId="0" sldId="308"/>
        </pc:sldMkLst>
        <pc:spChg chg="mod">
          <ac:chgData name="Yuko Kita" userId="545202aa-72fb-446a-a266-cd7ca7d442ad" providerId="ADAL" clId="{35B7BAE0-7A5E-4609-9969-CA9E5B2E291B}" dt="2023-10-17T07:23:19.794" v="3307" actId="27636"/>
          <ac:spMkLst>
            <pc:docMk/>
            <pc:sldMk cId="0" sldId="308"/>
            <ac:spMk id="557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3:06:07.176" v="5"/>
          <ac:picMkLst>
            <pc:docMk/>
            <pc:sldMk cId="0" sldId="308"/>
            <ac:picMk id="2" creationId="{6BC311A0-CCA1-8940-80F4-79CEF846C6D2}"/>
          </ac:picMkLst>
        </pc:picChg>
      </pc:sldChg>
      <pc:sldChg chg="modSp mod ord modTransition">
        <pc:chgData name="Yuko Kita" userId="545202aa-72fb-446a-a266-cd7ca7d442ad" providerId="ADAL" clId="{35B7BAE0-7A5E-4609-9969-CA9E5B2E291B}" dt="2023-10-17T05:48:34.497" v="720" actId="1076"/>
        <pc:sldMkLst>
          <pc:docMk/>
          <pc:sldMk cId="3726373615" sldId="358"/>
        </pc:sldMkLst>
        <pc:spChg chg="mod">
          <ac:chgData name="Yuko Kita" userId="545202aa-72fb-446a-a266-cd7ca7d442ad" providerId="ADAL" clId="{35B7BAE0-7A5E-4609-9969-CA9E5B2E291B}" dt="2023-10-17T05:48:34.497" v="720" actId="1076"/>
          <ac:spMkLst>
            <pc:docMk/>
            <pc:sldMk cId="3726373615" sldId="358"/>
            <ac:spMk id="6" creationId="{B75A425F-A6F5-464B-8A56-0077B502012C}"/>
          </ac:spMkLst>
        </pc:spChg>
        <pc:picChg chg="mod">
          <ac:chgData name="Yuko Kita" userId="545202aa-72fb-446a-a266-cd7ca7d442ad" providerId="ADAL" clId="{35B7BAE0-7A5E-4609-9969-CA9E5B2E291B}" dt="2023-10-17T05:31:23.444" v="366" actId="1076"/>
          <ac:picMkLst>
            <pc:docMk/>
            <pc:sldMk cId="3726373615" sldId="358"/>
            <ac:picMk id="4" creationId="{7BA2FB29-BA8B-BF46-A04C-1FAD45DC5105}"/>
          </ac:picMkLst>
        </pc:picChg>
      </pc:sldChg>
      <pc:sldChg chg="modSp mod modTransition">
        <pc:chgData name="Yuko Kita" userId="545202aa-72fb-446a-a266-cd7ca7d442ad" providerId="ADAL" clId="{35B7BAE0-7A5E-4609-9969-CA9E5B2E291B}" dt="2023-10-17T05:47:33.640" v="706" actId="1076"/>
        <pc:sldMkLst>
          <pc:docMk/>
          <pc:sldMk cId="285596785" sldId="365"/>
        </pc:sldMkLst>
        <pc:spChg chg="mod">
          <ac:chgData name="Yuko Kita" userId="545202aa-72fb-446a-a266-cd7ca7d442ad" providerId="ADAL" clId="{35B7BAE0-7A5E-4609-9969-CA9E5B2E291B}" dt="2023-10-17T05:47:28.185" v="705" actId="14100"/>
          <ac:spMkLst>
            <pc:docMk/>
            <pc:sldMk cId="285596785" sldId="365"/>
            <ac:spMk id="5" creationId="{00000000-0000-0000-0000-000000000000}"/>
          </ac:spMkLst>
        </pc:spChg>
        <pc:graphicFrameChg chg="mod modGraphic">
          <ac:chgData name="Yuko Kita" userId="545202aa-72fb-446a-a266-cd7ca7d442ad" providerId="ADAL" clId="{35B7BAE0-7A5E-4609-9969-CA9E5B2E291B}" dt="2023-10-17T05:47:33.640" v="706" actId="1076"/>
          <ac:graphicFrameMkLst>
            <pc:docMk/>
            <pc:sldMk cId="285596785" sldId="365"/>
            <ac:graphicFrameMk id="7" creationId="{990FB894-8AEA-454C-8684-D0D78383BD80}"/>
          </ac:graphicFrameMkLst>
        </pc:graphicFrameChg>
      </pc:sldChg>
      <pc:sldChg chg="modSp mod modTransition">
        <pc:chgData name="Yuko Kita" userId="545202aa-72fb-446a-a266-cd7ca7d442ad" providerId="ADAL" clId="{35B7BAE0-7A5E-4609-9969-CA9E5B2E291B}" dt="2023-10-17T05:48:48.602" v="722" actId="6559"/>
        <pc:sldMkLst>
          <pc:docMk/>
          <pc:sldMk cId="3810791188" sldId="366"/>
        </pc:sldMkLst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6" creationId="{4DC3D75A-9817-C440-B6F9-132E6D1730F5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8" creationId="{4DC17D88-2AB2-2A4D-95B0-C0276A1EB283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11" creationId="{AD0B8044-3B39-B440-888D-8F54853F88C6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14" creationId="{98B58680-33A3-2349-86D4-A31A6EBFD1E7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15" creationId="{BC2CF0EB-DF43-F647-9688-D085395B0C34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3" creationId="{051FBD8D-55C8-834C-B384-5F8704A2A804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4" creationId="{E77F4863-7BDE-FD4C-8164-FD1C44C7BD0A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5" creationId="{18A3B7C2-CF4C-B34E-B758-308CD3F8F664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6" creationId="{9FBC7D41-DC25-C348-9A31-58FA7FF2BA79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7" creationId="{36814E30-8606-3E41-AE02-BBC080E4CA19}"/>
          </ac:spMkLst>
        </pc:spChg>
        <pc:spChg chg="mod">
          <ac:chgData name="Yuko Kita" userId="545202aa-72fb-446a-a266-cd7ca7d442ad" providerId="ADAL" clId="{35B7BAE0-7A5E-4609-9969-CA9E5B2E291B}" dt="2023-10-17T05:48:48.602" v="722" actId="6559"/>
          <ac:spMkLst>
            <pc:docMk/>
            <pc:sldMk cId="3810791188" sldId="366"/>
            <ac:spMk id="39" creationId="{712D18D7-5AA9-5F44-81A1-0984DFB72A9D}"/>
          </ac:spMkLst>
        </pc:spChg>
      </pc:sldChg>
      <pc:sldChg chg="addSp delSp modSp mod modTransition modClrScheme chgLayout">
        <pc:chgData name="Yuko Kita" userId="545202aa-72fb-446a-a266-cd7ca7d442ad" providerId="ADAL" clId="{35B7BAE0-7A5E-4609-9969-CA9E5B2E291B}" dt="2023-10-17T21:22:01.984" v="3394" actId="1076"/>
        <pc:sldMkLst>
          <pc:docMk/>
          <pc:sldMk cId="2345326872" sldId="368"/>
        </pc:sldMkLst>
        <pc:spChg chg="add mod">
          <ac:chgData name="Yuko Kita" userId="545202aa-72fb-446a-a266-cd7ca7d442ad" providerId="ADAL" clId="{35B7BAE0-7A5E-4609-9969-CA9E5B2E291B}" dt="2023-10-17T21:22:01.984" v="3394" actId="1076"/>
          <ac:spMkLst>
            <pc:docMk/>
            <pc:sldMk cId="2345326872" sldId="368"/>
            <ac:spMk id="2" creationId="{495694F2-9CCC-40C6-27B2-1F994A705467}"/>
          </ac:spMkLst>
        </pc:spChg>
        <pc:spChg chg="mod">
          <ac:chgData name="Yuko Kita" userId="545202aa-72fb-446a-a266-cd7ca7d442ad" providerId="ADAL" clId="{35B7BAE0-7A5E-4609-9969-CA9E5B2E291B}" dt="2023-10-17T05:45:43.579" v="688" actId="947"/>
          <ac:spMkLst>
            <pc:docMk/>
            <pc:sldMk cId="2345326872" sldId="368"/>
            <ac:spMk id="4" creationId="{49E24740-DAE6-9E46-9FAC-CF09F944D24C}"/>
          </ac:spMkLst>
        </pc:spChg>
        <pc:spChg chg="add del mod">
          <ac:chgData name="Yuko Kita" userId="545202aa-72fb-446a-a266-cd7ca7d442ad" providerId="ADAL" clId="{35B7BAE0-7A5E-4609-9969-CA9E5B2E291B}" dt="2023-10-17T03:02:23.453" v="3" actId="478"/>
          <ac:spMkLst>
            <pc:docMk/>
            <pc:sldMk cId="2345326872" sldId="368"/>
            <ac:spMk id="9" creationId="{FF820C59-EA2A-6DF3-C13D-5154A2D645DD}"/>
          </ac:spMkLst>
        </pc:spChg>
        <pc:spChg chg="add mod">
          <ac:chgData name="Yuko Kita" userId="545202aa-72fb-446a-a266-cd7ca7d442ad" providerId="ADAL" clId="{35B7BAE0-7A5E-4609-9969-CA9E5B2E291B}" dt="2023-10-17T05:46:02.207" v="691" actId="2711"/>
          <ac:spMkLst>
            <pc:docMk/>
            <pc:sldMk cId="2345326872" sldId="368"/>
            <ac:spMk id="11" creationId="{1A1DA9E0-DB4C-AC9A-90DF-2BC96935D594}"/>
          </ac:spMkLst>
        </pc:spChg>
        <pc:picChg chg="mod">
          <ac:chgData name="Yuko Kita" userId="545202aa-72fb-446a-a266-cd7ca7d442ad" providerId="ADAL" clId="{35B7BAE0-7A5E-4609-9969-CA9E5B2E291B}" dt="2023-10-17T03:01:53.592" v="0" actId="26606"/>
          <ac:picMkLst>
            <pc:docMk/>
            <pc:sldMk cId="2345326872" sldId="368"/>
            <ac:picMk id="3" creationId="{E9B5700E-D52E-5AA4-0543-EE7A63372186}"/>
          </ac:picMkLst>
        </pc:picChg>
      </pc:sldChg>
      <pc:sldChg chg="modSp mod modTransition">
        <pc:chgData name="Yuko Kita" userId="545202aa-72fb-446a-a266-cd7ca7d442ad" providerId="ADAL" clId="{35B7BAE0-7A5E-4609-9969-CA9E5B2E291B}" dt="2023-10-17T05:48:26.318" v="719" actId="1076"/>
        <pc:sldMkLst>
          <pc:docMk/>
          <pc:sldMk cId="3965502859" sldId="369"/>
        </pc:sldMkLst>
        <pc:spChg chg="mod">
          <ac:chgData name="Yuko Kita" userId="545202aa-72fb-446a-a266-cd7ca7d442ad" providerId="ADAL" clId="{35B7BAE0-7A5E-4609-9969-CA9E5B2E291B}" dt="2023-10-17T05:48:26.318" v="719" actId="1076"/>
          <ac:spMkLst>
            <pc:docMk/>
            <pc:sldMk cId="3965502859" sldId="369"/>
            <ac:spMk id="2" creationId="{10458455-8EDF-1645-8EF9-E452DC252CFA}"/>
          </ac:spMkLst>
        </pc:spChg>
        <pc:spChg chg="mod">
          <ac:chgData name="Yuko Kita" userId="545202aa-72fb-446a-a266-cd7ca7d442ad" providerId="ADAL" clId="{35B7BAE0-7A5E-4609-9969-CA9E5B2E291B}" dt="2023-10-17T05:48:22.656" v="718" actId="1076"/>
          <ac:spMkLst>
            <pc:docMk/>
            <pc:sldMk cId="3965502859" sldId="369"/>
            <ac:spMk id="5" creationId="{D61138D0-0B5F-2343-85F1-41DA69A70E2A}"/>
          </ac:spMkLst>
        </pc:spChg>
        <pc:picChg chg="mod">
          <ac:chgData name="Yuko Kita" userId="545202aa-72fb-446a-a266-cd7ca7d442ad" providerId="ADAL" clId="{35B7BAE0-7A5E-4609-9969-CA9E5B2E291B}" dt="2023-10-17T05:48:16.761" v="717" actId="1076"/>
          <ac:picMkLst>
            <pc:docMk/>
            <pc:sldMk cId="3965502859" sldId="369"/>
            <ac:picMk id="4" creationId="{FA99796C-C064-C446-9989-AB64BABF1079}"/>
          </ac:picMkLst>
        </pc:picChg>
        <pc:picChg chg="mod">
          <ac:chgData name="Yuko Kita" userId="545202aa-72fb-446a-a266-cd7ca7d442ad" providerId="ADAL" clId="{35B7BAE0-7A5E-4609-9969-CA9E5B2E291B}" dt="2023-10-17T05:48:16.761" v="717" actId="1076"/>
          <ac:picMkLst>
            <pc:docMk/>
            <pc:sldMk cId="3965502859" sldId="369"/>
            <ac:picMk id="7" creationId="{9416F484-6DE4-5545-97DB-12C504CC33B7}"/>
          </ac:picMkLst>
        </pc:picChg>
        <pc:picChg chg="mod">
          <ac:chgData name="Yuko Kita" userId="545202aa-72fb-446a-a266-cd7ca7d442ad" providerId="ADAL" clId="{35B7BAE0-7A5E-4609-9969-CA9E5B2E291B}" dt="2023-10-17T05:48:16.761" v="717" actId="1076"/>
          <ac:picMkLst>
            <pc:docMk/>
            <pc:sldMk cId="3965502859" sldId="369"/>
            <ac:picMk id="12" creationId="{77C8286B-3FE5-8E44-809A-6BF797D4DACB}"/>
          </ac:picMkLst>
        </pc:picChg>
      </pc:sldChg>
      <pc:sldChg chg="modSp mod modTransition">
        <pc:chgData name="Yuko Kita" userId="545202aa-72fb-446a-a266-cd7ca7d442ad" providerId="ADAL" clId="{35B7BAE0-7A5E-4609-9969-CA9E5B2E291B}" dt="2023-10-17T05:49:00.391" v="724" actId="6559"/>
        <pc:sldMkLst>
          <pc:docMk/>
          <pc:sldMk cId="1108288126" sldId="372"/>
        </pc:sldMkLst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1" creationId="{6C5CF344-A6EB-9447-85AA-F01D586ED906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2" creationId="{4D064393-F1DB-CD4F-BF9A-ED42479EBECA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3" creationId="{051FBD8D-55C8-834C-B384-5F8704A2A804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4" creationId="{E77F4863-7BDE-FD4C-8164-FD1C44C7BD0A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5" creationId="{18A3B7C2-CF4C-B34E-B758-308CD3F8F664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6" creationId="{9FBC7D41-DC25-C348-9A31-58FA7FF2BA79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7" creationId="{36814E30-8606-3E41-AE02-BBC080E4CA19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8" creationId="{0920D35C-C762-1247-BD6D-2D7EADBB4986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39" creationId="{712D18D7-5AA9-5F44-81A1-0984DFB72A9D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0" creationId="{4AA026A9-2D37-824E-9A45-C84E746CFCDA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1" creationId="{CDB679CC-2B17-EA40-88F0-7AC5234FA805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2" creationId="{3138ABB9-5DC0-3642-99E1-7864D8A68AA5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3" creationId="{10802C6D-5CE1-4F43-A9A1-020126CF3050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4" creationId="{1981CABF-1C73-1E46-A9E1-C3A31D0FF1C7}"/>
          </ac:spMkLst>
        </pc:spChg>
        <pc:spChg chg="mod">
          <ac:chgData name="Yuko Kita" userId="545202aa-72fb-446a-a266-cd7ca7d442ad" providerId="ADAL" clId="{35B7BAE0-7A5E-4609-9969-CA9E5B2E291B}" dt="2023-10-17T05:49:00.391" v="724" actId="6559"/>
          <ac:spMkLst>
            <pc:docMk/>
            <pc:sldMk cId="1108288126" sldId="372"/>
            <ac:spMk id="45" creationId="{A447D54F-8B25-8846-9702-5B933BC8375E}"/>
          </ac:spMkLst>
        </pc:spChg>
      </pc:sldChg>
      <pc:sldChg chg="ord modTransition">
        <pc:chgData name="Yuko Kita" userId="545202aa-72fb-446a-a266-cd7ca7d442ad" providerId="ADAL" clId="{35B7BAE0-7A5E-4609-9969-CA9E5B2E291B}" dt="2023-10-17T07:24:49.288" v="3322"/>
        <pc:sldMkLst>
          <pc:docMk/>
          <pc:sldMk cId="663573021" sldId="373"/>
        </pc:sldMkLst>
      </pc:sldChg>
      <pc:sldChg chg="ord modTransition">
        <pc:chgData name="Yuko Kita" userId="545202aa-72fb-446a-a266-cd7ca7d442ad" providerId="ADAL" clId="{35B7BAE0-7A5E-4609-9969-CA9E5B2E291B}" dt="2023-10-17T06:59:00.626" v="2633"/>
        <pc:sldMkLst>
          <pc:docMk/>
          <pc:sldMk cId="2131276320" sldId="374"/>
        </pc:sldMkLst>
      </pc:sldChg>
      <pc:sldChg chg="delSp del mod ord modTransition">
        <pc:chgData name="Yuko Kita" userId="545202aa-72fb-446a-a266-cd7ca7d442ad" providerId="ADAL" clId="{35B7BAE0-7A5E-4609-9969-CA9E5B2E291B}" dt="2023-10-17T07:09:17.853" v="2982" actId="47"/>
        <pc:sldMkLst>
          <pc:docMk/>
          <pc:sldMk cId="0" sldId="375"/>
        </pc:sldMkLst>
        <pc:spChg chg="del">
          <ac:chgData name="Yuko Kita" userId="545202aa-72fb-446a-a266-cd7ca7d442ad" providerId="ADAL" clId="{35B7BAE0-7A5E-4609-9969-CA9E5B2E291B}" dt="2023-10-17T07:07:49.009" v="2940" actId="478"/>
          <ac:spMkLst>
            <pc:docMk/>
            <pc:sldMk cId="0" sldId="375"/>
            <ac:spMk id="293" creationId="{00000000-0000-0000-0000-000000000000}"/>
          </ac:spMkLst>
        </pc:spChg>
        <pc:picChg chg="del">
          <ac:chgData name="Yuko Kita" userId="545202aa-72fb-446a-a266-cd7ca7d442ad" providerId="ADAL" clId="{35B7BAE0-7A5E-4609-9969-CA9E5B2E291B}" dt="2023-10-17T07:09:11.107" v="2979" actId="21"/>
          <ac:picMkLst>
            <pc:docMk/>
            <pc:sldMk cId="0" sldId="375"/>
            <ac:picMk id="286" creationId="{00000000-0000-0000-0000-000000000000}"/>
          </ac:picMkLst>
        </pc:picChg>
        <pc:picChg chg="del">
          <ac:chgData name="Yuko Kita" userId="545202aa-72fb-446a-a266-cd7ca7d442ad" providerId="ADAL" clId="{35B7BAE0-7A5E-4609-9969-CA9E5B2E291B}" dt="2023-10-17T07:07:47.044" v="2939" actId="478"/>
          <ac:picMkLst>
            <pc:docMk/>
            <pc:sldMk cId="0" sldId="375"/>
            <ac:picMk id="289" creationId="{00000000-0000-0000-0000-000000000000}"/>
          </ac:picMkLst>
        </pc:picChg>
      </pc:sldChg>
      <pc:sldChg chg="delSp del mod modTransition">
        <pc:chgData name="Yuko Kita" userId="545202aa-72fb-446a-a266-cd7ca7d442ad" providerId="ADAL" clId="{35B7BAE0-7A5E-4609-9969-CA9E5B2E291B}" dt="2023-10-17T07:09:51.498" v="2991" actId="47"/>
        <pc:sldMkLst>
          <pc:docMk/>
          <pc:sldMk cId="0" sldId="376"/>
        </pc:sldMkLst>
        <pc:picChg chg="del">
          <ac:chgData name="Yuko Kita" userId="545202aa-72fb-446a-a266-cd7ca7d442ad" providerId="ADAL" clId="{35B7BAE0-7A5E-4609-9969-CA9E5B2E291B}" dt="2023-10-17T07:09:38.194" v="2987" actId="21"/>
          <ac:picMkLst>
            <pc:docMk/>
            <pc:sldMk cId="0" sldId="376"/>
            <ac:picMk id="295" creationId="{00000000-0000-0000-0000-000000000000}"/>
          </ac:picMkLst>
        </pc:picChg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938953350" sldId="377"/>
        </pc:sldMkLst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2408484346" sldId="378"/>
        </pc:sldMkLst>
      </pc:sldChg>
      <pc:sldChg chg="modTransition">
        <pc:chgData name="Yuko Kita" userId="545202aa-72fb-446a-a266-cd7ca7d442ad" providerId="ADAL" clId="{35B7BAE0-7A5E-4609-9969-CA9E5B2E291B}" dt="2023-10-17T03:06:07.176" v="5"/>
        <pc:sldMkLst>
          <pc:docMk/>
          <pc:sldMk cId="176563128" sldId="379"/>
        </pc:sldMkLst>
      </pc:sldChg>
      <pc:sldChg chg="del ord modTransition">
        <pc:chgData name="Yuko Kita" userId="545202aa-72fb-446a-a266-cd7ca7d442ad" providerId="ADAL" clId="{35B7BAE0-7A5E-4609-9969-CA9E5B2E291B}" dt="2023-10-17T07:18:54.357" v="3235" actId="47"/>
        <pc:sldMkLst>
          <pc:docMk/>
          <pc:sldMk cId="0" sldId="380"/>
        </pc:sldMkLst>
      </pc:sldChg>
      <pc:sldChg chg="addSp modSp mod modTransition">
        <pc:chgData name="Yuko Kita" userId="545202aa-72fb-446a-a266-cd7ca7d442ad" providerId="ADAL" clId="{35B7BAE0-7A5E-4609-9969-CA9E5B2E291B}" dt="2023-10-17T04:24:48.421" v="18" actId="1076"/>
        <pc:sldMkLst>
          <pc:docMk/>
          <pc:sldMk cId="601129486" sldId="381"/>
        </pc:sldMkLst>
        <pc:picChg chg="add mod">
          <ac:chgData name="Yuko Kita" userId="545202aa-72fb-446a-a266-cd7ca7d442ad" providerId="ADAL" clId="{35B7BAE0-7A5E-4609-9969-CA9E5B2E291B}" dt="2023-10-17T04:24:48.421" v="18" actId="1076"/>
          <ac:picMkLst>
            <pc:docMk/>
            <pc:sldMk cId="601129486" sldId="381"/>
            <ac:picMk id="3" creationId="{B8CBBF2B-BB06-8ECD-7AC2-0CC1B1FDE17D}"/>
          </ac:picMkLst>
        </pc:picChg>
      </pc:sldChg>
      <pc:sldChg chg="delSp add del modTransition setBg delDesignElem">
        <pc:chgData name="Yuko Kita" userId="545202aa-72fb-446a-a266-cd7ca7d442ad" providerId="ADAL" clId="{35B7BAE0-7A5E-4609-9969-CA9E5B2E291B}" dt="2023-10-17T06:15:30.197" v="1001" actId="47"/>
        <pc:sldMkLst>
          <pc:docMk/>
          <pc:sldMk cId="3920076113" sldId="382"/>
        </pc:sldMkLst>
        <pc:spChg chg="del">
          <ac:chgData name="Yuko Kita" userId="545202aa-72fb-446a-a266-cd7ca7d442ad" providerId="ADAL" clId="{35B7BAE0-7A5E-4609-9969-CA9E5B2E291B}" dt="2023-10-17T06:15:11.768" v="1000"/>
          <ac:spMkLst>
            <pc:docMk/>
            <pc:sldMk cId="3920076113" sldId="382"/>
            <ac:spMk id="9" creationId="{42A4FC2C-047E-45A5-965D-8E1E3BF09BC6}"/>
          </ac:spMkLst>
        </pc:spChg>
      </pc:sldChg>
      <pc:sldChg chg="modSp add mod ord">
        <pc:chgData name="Yuko Kita" userId="545202aa-72fb-446a-a266-cd7ca7d442ad" providerId="ADAL" clId="{35B7BAE0-7A5E-4609-9969-CA9E5B2E291B}" dt="2023-10-17T06:59:09.395" v="2635"/>
        <pc:sldMkLst>
          <pc:docMk/>
          <pc:sldMk cId="0" sldId="383"/>
        </pc:sldMkLst>
        <pc:spChg chg="mod">
          <ac:chgData name="Yuko Kita" userId="545202aa-72fb-446a-a266-cd7ca7d442ad" providerId="ADAL" clId="{35B7BAE0-7A5E-4609-9969-CA9E5B2E291B}" dt="2023-10-17T06:53:15.716" v="2441" actId="20577"/>
          <ac:spMkLst>
            <pc:docMk/>
            <pc:sldMk cId="0" sldId="383"/>
            <ac:spMk id="3" creationId="{66C16AC5-83C5-6A4B-F85D-0DD84E3E0BDC}"/>
          </ac:spMkLst>
        </pc:spChg>
      </pc:sldChg>
      <pc:sldChg chg="modSp add mod ord">
        <pc:chgData name="Yuko Kita" userId="545202aa-72fb-446a-a266-cd7ca7d442ad" providerId="ADAL" clId="{35B7BAE0-7A5E-4609-9969-CA9E5B2E291B}" dt="2023-10-17T07:11:46.143" v="3037" actId="790"/>
        <pc:sldMkLst>
          <pc:docMk/>
          <pc:sldMk cId="0" sldId="384"/>
        </pc:sldMkLst>
        <pc:spChg chg="mod">
          <ac:chgData name="Yuko Kita" userId="545202aa-72fb-446a-a266-cd7ca7d442ad" providerId="ADAL" clId="{35B7BAE0-7A5E-4609-9969-CA9E5B2E291B}" dt="2023-10-17T07:11:46.143" v="3037" actId="790"/>
          <ac:spMkLst>
            <pc:docMk/>
            <pc:sldMk cId="0" sldId="384"/>
            <ac:spMk id="400" creationId="{00000000-0000-0000-0000-000000000000}"/>
          </ac:spMkLst>
        </pc:spChg>
      </pc:sldChg>
      <pc:sldChg chg="delSp add ord setBg delDesignElem">
        <pc:chgData name="Yuko Kita" userId="545202aa-72fb-446a-a266-cd7ca7d442ad" providerId="ADAL" clId="{35B7BAE0-7A5E-4609-9969-CA9E5B2E291B}" dt="2023-10-17T07:04:00.170" v="2810"/>
        <pc:sldMkLst>
          <pc:docMk/>
          <pc:sldMk cId="0" sldId="385"/>
        </pc:sldMkLst>
        <pc:spChg chg="del">
          <ac:chgData name="Yuko Kita" userId="545202aa-72fb-446a-a266-cd7ca7d442ad" providerId="ADAL" clId="{35B7BAE0-7A5E-4609-9969-CA9E5B2E291B}" dt="2023-10-17T06:15:11.768" v="1000"/>
          <ac:spMkLst>
            <pc:docMk/>
            <pc:sldMk cId="0" sldId="385"/>
            <ac:spMk id="7" creationId="{42A4FC2C-047E-45A5-965D-8E1E3BF09BC6}"/>
          </ac:spMkLst>
        </pc:spChg>
      </pc:sldChg>
      <pc:sldChg chg="modSp add mod ord">
        <pc:chgData name="Yuko Kita" userId="545202aa-72fb-446a-a266-cd7ca7d442ad" providerId="ADAL" clId="{35B7BAE0-7A5E-4609-9969-CA9E5B2E291B}" dt="2023-10-17T07:11:33.730" v="3036" actId="20577"/>
        <pc:sldMkLst>
          <pc:docMk/>
          <pc:sldMk cId="0" sldId="386"/>
        </pc:sldMkLst>
        <pc:spChg chg="mod">
          <ac:chgData name="Yuko Kita" userId="545202aa-72fb-446a-a266-cd7ca7d442ad" providerId="ADAL" clId="{35B7BAE0-7A5E-4609-9969-CA9E5B2E291B}" dt="2023-10-17T07:11:33.730" v="3036" actId="20577"/>
          <ac:spMkLst>
            <pc:docMk/>
            <pc:sldMk cId="0" sldId="386"/>
            <ac:spMk id="259" creationId="{00000000-0000-0000-0000-000000000000}"/>
          </ac:spMkLst>
        </pc:spChg>
      </pc:sldChg>
      <pc:sldChg chg="delSp add ord modTransition setBg delDesignElem">
        <pc:chgData name="Yuko Kita" userId="545202aa-72fb-446a-a266-cd7ca7d442ad" providerId="ADAL" clId="{35B7BAE0-7A5E-4609-9969-CA9E5B2E291B}" dt="2023-10-17T07:07:21.525" v="2937"/>
        <pc:sldMkLst>
          <pc:docMk/>
          <pc:sldMk cId="3106071436" sldId="387"/>
        </pc:sldMkLst>
        <pc:spChg chg="del">
          <ac:chgData name="Yuko Kita" userId="545202aa-72fb-446a-a266-cd7ca7d442ad" providerId="ADAL" clId="{35B7BAE0-7A5E-4609-9969-CA9E5B2E291B}" dt="2023-10-17T06:15:11.768" v="1000"/>
          <ac:spMkLst>
            <pc:docMk/>
            <pc:sldMk cId="3106071436" sldId="387"/>
            <ac:spMk id="7" creationId="{42A4FC2C-047E-45A5-965D-8E1E3BF09BC6}"/>
          </ac:spMkLst>
        </pc:spChg>
      </pc:sldChg>
      <pc:sldChg chg="modSp add mod ord">
        <pc:chgData name="Yuko Kita" userId="545202aa-72fb-446a-a266-cd7ca7d442ad" providerId="ADAL" clId="{35B7BAE0-7A5E-4609-9969-CA9E5B2E291B}" dt="2023-10-17T07:11:16.419" v="3028" actId="20577"/>
        <pc:sldMkLst>
          <pc:docMk/>
          <pc:sldMk cId="153426219" sldId="388"/>
        </pc:sldMkLst>
        <pc:spChg chg="mod">
          <ac:chgData name="Yuko Kita" userId="545202aa-72fb-446a-a266-cd7ca7d442ad" providerId="ADAL" clId="{35B7BAE0-7A5E-4609-9969-CA9E5B2E291B}" dt="2023-10-17T07:11:16.419" v="3028" actId="20577"/>
          <ac:spMkLst>
            <pc:docMk/>
            <pc:sldMk cId="153426219" sldId="388"/>
            <ac:spMk id="13" creationId="{2F6BAEC6-2A59-FAD4-C78B-505A206EEB85}"/>
          </ac:spMkLst>
        </pc:spChg>
        <pc:picChg chg="mod">
          <ac:chgData name="Yuko Kita" userId="545202aa-72fb-446a-a266-cd7ca7d442ad" providerId="ADAL" clId="{35B7BAE0-7A5E-4609-9969-CA9E5B2E291B}" dt="2023-10-17T07:10:39.292" v="2999" actId="1076"/>
          <ac:picMkLst>
            <pc:docMk/>
            <pc:sldMk cId="153426219" sldId="388"/>
            <ac:picMk id="10" creationId="{E6ED4382-078C-BE35-5A3A-6C094C7A4C37}"/>
          </ac:picMkLst>
        </pc:picChg>
      </pc:sldChg>
      <pc:sldChg chg="delSp add ord modTransition setBg delDesignElem">
        <pc:chgData name="Yuko Kita" userId="545202aa-72fb-446a-a266-cd7ca7d442ad" providerId="ADAL" clId="{35B7BAE0-7A5E-4609-9969-CA9E5B2E291B}" dt="2023-10-17T07:10:18.219" v="2998"/>
        <pc:sldMkLst>
          <pc:docMk/>
          <pc:sldMk cId="4124543200" sldId="389"/>
        </pc:sldMkLst>
        <pc:spChg chg="del">
          <ac:chgData name="Yuko Kita" userId="545202aa-72fb-446a-a266-cd7ca7d442ad" providerId="ADAL" clId="{35B7BAE0-7A5E-4609-9969-CA9E5B2E291B}" dt="2023-10-17T06:15:11.768" v="1000"/>
          <ac:spMkLst>
            <pc:docMk/>
            <pc:sldMk cId="4124543200" sldId="389"/>
            <ac:spMk id="9" creationId="{42A4FC2C-047E-45A5-965D-8E1E3BF09BC6}"/>
          </ac:spMkLst>
        </pc:spChg>
      </pc:sldChg>
      <pc:sldChg chg="addSp delSp modSp add mod">
        <pc:chgData name="Yuko Kita" userId="545202aa-72fb-446a-a266-cd7ca7d442ad" providerId="ADAL" clId="{35B7BAE0-7A5E-4609-9969-CA9E5B2E291B}" dt="2023-10-17T21:40:03.059" v="3485" actId="478"/>
        <pc:sldMkLst>
          <pc:docMk/>
          <pc:sldMk cId="1993138085" sldId="390"/>
        </pc:sldMkLst>
        <pc:spChg chg="mod">
          <ac:chgData name="Yuko Kita" userId="545202aa-72fb-446a-a266-cd7ca7d442ad" providerId="ADAL" clId="{35B7BAE0-7A5E-4609-9969-CA9E5B2E291B}" dt="2023-10-17T07:08:40.512" v="2975"/>
          <ac:spMkLst>
            <pc:docMk/>
            <pc:sldMk cId="1993138085" sldId="390"/>
            <ac:spMk id="400" creationId="{00000000-0000-0000-0000-000000000000}"/>
          </ac:spMkLst>
        </pc:spChg>
        <pc:spChg chg="mod">
          <ac:chgData name="Yuko Kita" userId="545202aa-72fb-446a-a266-cd7ca7d442ad" providerId="ADAL" clId="{35B7BAE0-7A5E-4609-9969-CA9E5B2E291B}" dt="2023-10-17T07:09:35.234" v="2986" actId="20577"/>
          <ac:spMkLst>
            <pc:docMk/>
            <pc:sldMk cId="1993138085" sldId="390"/>
            <ac:spMk id="402" creationId="{00000000-0000-0000-0000-000000000000}"/>
          </ac:spMkLst>
        </pc:spChg>
        <pc:picChg chg="add del mod">
          <ac:chgData name="Yuko Kita" userId="545202aa-72fb-446a-a266-cd7ca7d442ad" providerId="ADAL" clId="{35B7BAE0-7A5E-4609-9969-CA9E5B2E291B}" dt="2023-10-17T21:40:03.059" v="3485" actId="478"/>
          <ac:picMkLst>
            <pc:docMk/>
            <pc:sldMk cId="1993138085" sldId="390"/>
            <ac:picMk id="2" creationId="{C4CF3047-CECD-431C-FCB9-3BB14D731E96}"/>
          </ac:picMkLst>
        </pc:picChg>
        <pc:picChg chg="add del mod ord">
          <ac:chgData name="Yuko Kita" userId="545202aa-72fb-446a-a266-cd7ca7d442ad" providerId="ADAL" clId="{35B7BAE0-7A5E-4609-9969-CA9E5B2E291B}" dt="2023-10-17T07:09:59.904" v="2994" actId="478"/>
          <ac:picMkLst>
            <pc:docMk/>
            <pc:sldMk cId="1993138085" sldId="390"/>
            <ac:picMk id="3" creationId="{E2BCADF4-DD87-B351-CD2A-E5F91B2B3112}"/>
          </ac:picMkLst>
        </pc:picChg>
        <pc:picChg chg="del">
          <ac:chgData name="Yuko Kita" userId="545202aa-72fb-446a-a266-cd7ca7d442ad" providerId="ADAL" clId="{35B7BAE0-7A5E-4609-9969-CA9E5B2E291B}" dt="2023-10-17T07:09:07.107" v="2978" actId="478"/>
          <ac:picMkLst>
            <pc:docMk/>
            <pc:sldMk cId="1993138085" sldId="390"/>
            <ac:picMk id="404" creationId="{00000000-0000-0000-0000-000000000000}"/>
          </ac:picMkLst>
        </pc:picChg>
      </pc:sldChg>
      <pc:sldChg chg="delSp modSp add mod">
        <pc:chgData name="Yuko Kita" userId="545202aa-72fb-446a-a266-cd7ca7d442ad" providerId="ADAL" clId="{35B7BAE0-7A5E-4609-9969-CA9E5B2E291B}" dt="2023-10-17T07:10:08.174" v="2996" actId="1076"/>
        <pc:sldMkLst>
          <pc:docMk/>
          <pc:sldMk cId="1535329744" sldId="391"/>
        </pc:sldMkLst>
        <pc:picChg chg="del">
          <ac:chgData name="Yuko Kita" userId="545202aa-72fb-446a-a266-cd7ca7d442ad" providerId="ADAL" clId="{35B7BAE0-7A5E-4609-9969-CA9E5B2E291B}" dt="2023-10-17T07:09:57.402" v="2993" actId="478"/>
          <ac:picMkLst>
            <pc:docMk/>
            <pc:sldMk cId="1535329744" sldId="391"/>
            <ac:picMk id="2" creationId="{C4CF3047-CECD-431C-FCB9-3BB14D731E96}"/>
          </ac:picMkLst>
        </pc:picChg>
        <pc:picChg chg="mod">
          <ac:chgData name="Yuko Kita" userId="545202aa-72fb-446a-a266-cd7ca7d442ad" providerId="ADAL" clId="{35B7BAE0-7A5E-4609-9969-CA9E5B2E291B}" dt="2023-10-17T07:10:08.174" v="2996" actId="1076"/>
          <ac:picMkLst>
            <pc:docMk/>
            <pc:sldMk cId="1535329744" sldId="391"/>
            <ac:picMk id="3" creationId="{E2BCADF4-DD87-B351-CD2A-E5F91B2B3112}"/>
          </ac:picMkLst>
        </pc:picChg>
      </pc:sldChg>
      <pc:sldMasterChg chg="delSldLayout">
        <pc:chgData name="Yuko Kita" userId="545202aa-72fb-446a-a266-cd7ca7d442ad" providerId="ADAL" clId="{35B7BAE0-7A5E-4609-9969-CA9E5B2E291B}" dt="2023-10-17T06:31:52.404" v="1327" actId="47"/>
        <pc:sldMasterMkLst>
          <pc:docMk/>
          <pc:sldMasterMk cId="0" sldId="2147483648"/>
        </pc:sldMasterMkLst>
        <pc:sldLayoutChg chg="del">
          <pc:chgData name="Yuko Kita" userId="545202aa-72fb-446a-a266-cd7ca7d442ad" providerId="ADAL" clId="{35B7BAE0-7A5E-4609-9969-CA9E5B2E291B}" dt="2023-10-17T06:31:52.404" v="1327" actId="47"/>
          <pc:sldLayoutMkLst>
            <pc:docMk/>
            <pc:sldMasterMk cId="0" sldId="2147483648"/>
            <pc:sldLayoutMk cId="0" sldId="2147483668"/>
          </pc:sldLayoutMkLst>
        </pc:sldLayoutChg>
      </pc:sldMasterChg>
    </pc:docChg>
  </pc:docChgLst>
  <pc:docChgLst>
    <pc:chgData name="Yuko Kita" userId="545202aa-72fb-446a-a266-cd7ca7d442ad" providerId="ADAL" clId="{6F879648-0E5A-4696-9E5E-E4987BAD3196}"/>
    <pc:docChg chg="undo custSel modSld">
      <pc:chgData name="Yuko Kita" userId="545202aa-72fb-446a-a266-cd7ca7d442ad" providerId="ADAL" clId="{6F879648-0E5A-4696-9E5E-E4987BAD3196}" dt="2023-10-18T01:27:07.373" v="66" actId="14100"/>
      <pc:docMkLst>
        <pc:docMk/>
      </pc:docMkLst>
      <pc:sldChg chg="delSp modSp mod">
        <pc:chgData name="Yuko Kita" userId="545202aa-72fb-446a-a266-cd7ca7d442ad" providerId="ADAL" clId="{6F879648-0E5A-4696-9E5E-E4987BAD3196}" dt="2023-10-18T01:27:07.373" v="66" actId="14100"/>
        <pc:sldMkLst>
          <pc:docMk/>
          <pc:sldMk cId="0" sldId="308"/>
        </pc:sldMkLst>
        <pc:spChg chg="del">
          <ac:chgData name="Yuko Kita" userId="545202aa-72fb-446a-a266-cd7ca7d442ad" providerId="ADAL" clId="{6F879648-0E5A-4696-9E5E-E4987BAD3196}" dt="2023-10-18T01:26:58.882" v="63" actId="478"/>
          <ac:spMkLst>
            <pc:docMk/>
            <pc:sldMk cId="0" sldId="308"/>
            <ac:spMk id="556" creationId="{00000000-0000-0000-0000-000000000000}"/>
          </ac:spMkLst>
        </pc:spChg>
        <pc:spChg chg="mod">
          <ac:chgData name="Yuko Kita" userId="545202aa-72fb-446a-a266-cd7ca7d442ad" providerId="ADAL" clId="{6F879648-0E5A-4696-9E5E-E4987BAD3196}" dt="2023-10-18T01:27:07.373" v="66" actId="14100"/>
          <ac:spMkLst>
            <pc:docMk/>
            <pc:sldMk cId="0" sldId="308"/>
            <ac:spMk id="557" creationId="{00000000-0000-0000-0000-000000000000}"/>
          </ac:spMkLst>
        </pc:spChg>
      </pc:sldChg>
      <pc:sldChg chg="addSp delSp modSp mod">
        <pc:chgData name="Yuko Kita" userId="545202aa-72fb-446a-a266-cd7ca7d442ad" providerId="ADAL" clId="{6F879648-0E5A-4696-9E5E-E4987BAD3196}" dt="2023-10-18T01:25:57.826" v="28" actId="1076"/>
        <pc:sldMkLst>
          <pc:docMk/>
          <pc:sldMk cId="3965502859" sldId="369"/>
        </pc:sldMkLst>
        <pc:spChg chg="mod">
          <ac:chgData name="Yuko Kita" userId="545202aa-72fb-446a-a266-cd7ca7d442ad" providerId="ADAL" clId="{6F879648-0E5A-4696-9E5E-E4987BAD3196}" dt="2023-10-18T01:25:57.826" v="28" actId="1076"/>
          <ac:spMkLst>
            <pc:docMk/>
            <pc:sldMk cId="3965502859" sldId="369"/>
            <ac:spMk id="5" creationId="{D61138D0-0B5F-2343-85F1-41DA69A70E2A}"/>
          </ac:spMkLst>
        </pc:spChg>
        <pc:picChg chg="add mod">
          <ac:chgData name="Yuko Kita" userId="545202aa-72fb-446a-a266-cd7ca7d442ad" providerId="ADAL" clId="{6F879648-0E5A-4696-9E5E-E4987BAD3196}" dt="2023-10-18T01:25:53.920" v="27" actId="1076"/>
          <ac:picMkLst>
            <pc:docMk/>
            <pc:sldMk cId="3965502859" sldId="369"/>
            <ac:picMk id="3" creationId="{31FE08E4-3979-5B41-C766-6DF4814D8C7D}"/>
          </ac:picMkLst>
        </pc:picChg>
        <pc:picChg chg="del mod">
          <ac:chgData name="Yuko Kita" userId="545202aa-72fb-446a-a266-cd7ca7d442ad" providerId="ADAL" clId="{6F879648-0E5A-4696-9E5E-E4987BAD3196}" dt="2023-10-18T01:24:36.484" v="13" actId="478"/>
          <ac:picMkLst>
            <pc:docMk/>
            <pc:sldMk cId="3965502859" sldId="369"/>
            <ac:picMk id="4" creationId="{FA99796C-C064-C446-9989-AB64BABF1079}"/>
          </ac:picMkLst>
        </pc:picChg>
        <pc:picChg chg="del mod">
          <ac:chgData name="Yuko Kita" userId="545202aa-72fb-446a-a266-cd7ca7d442ad" providerId="ADAL" clId="{6F879648-0E5A-4696-9E5E-E4987BAD3196}" dt="2023-10-18T01:25:06.834" v="17" actId="478"/>
          <ac:picMkLst>
            <pc:docMk/>
            <pc:sldMk cId="3965502859" sldId="369"/>
            <ac:picMk id="7" creationId="{9416F484-6DE4-5545-97DB-12C504CC33B7}"/>
          </ac:picMkLst>
        </pc:picChg>
        <pc:picChg chg="add del mod">
          <ac:chgData name="Yuko Kita" userId="545202aa-72fb-446a-a266-cd7ca7d442ad" providerId="ADAL" clId="{6F879648-0E5A-4696-9E5E-E4987BAD3196}" dt="2023-10-18T01:25:42.687" v="21" actId="478"/>
          <ac:picMkLst>
            <pc:docMk/>
            <pc:sldMk cId="3965502859" sldId="369"/>
            <ac:picMk id="8" creationId="{5E7E93AB-EB2C-33E4-BE1C-DD1AEB4CFDED}"/>
          </ac:picMkLst>
        </pc:picChg>
        <pc:picChg chg="add mod">
          <ac:chgData name="Yuko Kita" userId="545202aa-72fb-446a-a266-cd7ca7d442ad" providerId="ADAL" clId="{6F879648-0E5A-4696-9E5E-E4987BAD3196}" dt="2023-10-18T01:25:52.608" v="26" actId="1076"/>
          <ac:picMkLst>
            <pc:docMk/>
            <pc:sldMk cId="3965502859" sldId="369"/>
            <ac:picMk id="10" creationId="{26A3DD06-DB02-931E-58E5-659062E397B9}"/>
          </ac:picMkLst>
        </pc:picChg>
        <pc:picChg chg="del mod">
          <ac:chgData name="Yuko Kita" userId="545202aa-72fb-446a-a266-cd7ca7d442ad" providerId="ADAL" clId="{6F879648-0E5A-4696-9E5E-E4987BAD3196}" dt="2023-10-18T01:23:45.823" v="7" actId="478"/>
          <ac:picMkLst>
            <pc:docMk/>
            <pc:sldMk cId="3965502859" sldId="369"/>
            <ac:picMk id="12" creationId="{77C8286B-3FE5-8E44-809A-6BF797D4DACB}"/>
          </ac:picMkLst>
        </pc:picChg>
        <pc:picChg chg="add mod">
          <ac:chgData name="Yuko Kita" userId="545202aa-72fb-446a-a266-cd7ca7d442ad" providerId="ADAL" clId="{6F879648-0E5A-4696-9E5E-E4987BAD3196}" dt="2023-10-18T01:25:49.557" v="25" actId="1076"/>
          <ac:picMkLst>
            <pc:docMk/>
            <pc:sldMk cId="3965502859" sldId="369"/>
            <ac:picMk id="13" creationId="{39D01D75-2DD8-D22C-297E-7EDFE697D11A}"/>
          </ac:picMkLst>
        </pc:picChg>
      </pc:sldChg>
    </pc:docChg>
  </pc:docChgLst>
  <pc:docChgLst>
    <pc:chgData name="Yuko Kita" userId="545202aa-72fb-446a-a266-cd7ca7d442ad" providerId="ADAL" clId="{C5A64A9C-605D-4D60-AAA8-5462C7659A9E}"/>
    <pc:docChg chg="undo custSel addSld delSld modSld sldOrd">
      <pc:chgData name="Yuko Kita" userId="545202aa-72fb-446a-a266-cd7ca7d442ad" providerId="ADAL" clId="{C5A64A9C-605D-4D60-AAA8-5462C7659A9E}" dt="2023-10-12T23:08:29.022" v="467" actId="242"/>
      <pc:docMkLst>
        <pc:docMk/>
      </pc:docMkLst>
      <pc:sldChg chg="addSp modSp mod">
        <pc:chgData name="Yuko Kita" userId="545202aa-72fb-446a-a266-cd7ca7d442ad" providerId="ADAL" clId="{C5A64A9C-605D-4D60-AAA8-5462C7659A9E}" dt="2023-10-12T22:55:00.158" v="406" actId="404"/>
        <pc:sldMkLst>
          <pc:docMk/>
          <pc:sldMk cId="0" sldId="256"/>
        </pc:sldMkLst>
        <pc:spChg chg="mod">
          <ac:chgData name="Yuko Kita" userId="545202aa-72fb-446a-a266-cd7ca7d442ad" providerId="ADAL" clId="{C5A64A9C-605D-4D60-AAA8-5462C7659A9E}" dt="2023-10-12T22:53:59.192" v="395" actId="2711"/>
          <ac:spMkLst>
            <pc:docMk/>
            <pc:sldMk cId="0" sldId="256"/>
            <ac:spMk id="197" creationId="{00000000-0000-0000-0000-000000000000}"/>
          </ac:spMkLst>
        </pc:spChg>
        <pc:spChg chg="mod">
          <ac:chgData name="Yuko Kita" userId="545202aa-72fb-446a-a266-cd7ca7d442ad" providerId="ADAL" clId="{C5A64A9C-605D-4D60-AAA8-5462C7659A9E}" dt="2023-10-12T22:54:27.126" v="400" actId="404"/>
          <ac:spMkLst>
            <pc:docMk/>
            <pc:sldMk cId="0" sldId="256"/>
            <ac:spMk id="198" creationId="{00000000-0000-0000-0000-000000000000}"/>
          </ac:spMkLst>
        </pc:spChg>
        <pc:spChg chg="mod">
          <ac:chgData name="Yuko Kita" userId="545202aa-72fb-446a-a266-cd7ca7d442ad" providerId="ADAL" clId="{C5A64A9C-605D-4D60-AAA8-5462C7659A9E}" dt="2023-10-12T22:54:38.194" v="401" actId="1076"/>
          <ac:spMkLst>
            <pc:docMk/>
            <pc:sldMk cId="0" sldId="256"/>
            <ac:spMk id="201" creationId="{00000000-0000-0000-0000-000000000000}"/>
          </ac:spMkLst>
        </pc:spChg>
        <pc:spChg chg="mod">
          <ac:chgData name="Yuko Kita" userId="545202aa-72fb-446a-a266-cd7ca7d442ad" providerId="ADAL" clId="{C5A64A9C-605D-4D60-AAA8-5462C7659A9E}" dt="2023-10-12T22:55:00.158" v="406" actId="404"/>
          <ac:spMkLst>
            <pc:docMk/>
            <pc:sldMk cId="0" sldId="256"/>
            <ac:spMk id="202" creationId="{00000000-0000-0000-0000-000000000000}"/>
          </ac:spMkLst>
        </pc:spChg>
        <pc:picChg chg="add mod">
          <ac:chgData name="Yuko Kita" userId="545202aa-72fb-446a-a266-cd7ca7d442ad" providerId="ADAL" clId="{C5A64A9C-605D-4D60-AAA8-5462C7659A9E}" dt="2023-10-12T22:54:50.995" v="404" actId="14100"/>
          <ac:picMkLst>
            <pc:docMk/>
            <pc:sldMk cId="0" sldId="256"/>
            <ac:picMk id="4" creationId="{E4EC8A25-94DF-C6EB-1A22-003BA1AD187B}"/>
          </ac:picMkLst>
        </pc:picChg>
        <pc:picChg chg="mod">
          <ac:chgData name="Yuko Kita" userId="545202aa-72fb-446a-a266-cd7ca7d442ad" providerId="ADAL" clId="{C5A64A9C-605D-4D60-AAA8-5462C7659A9E}" dt="2023-10-12T22:54:54.184" v="405" actId="1076"/>
          <ac:picMkLst>
            <pc:docMk/>
            <pc:sldMk cId="0" sldId="256"/>
            <ac:picMk id="199" creationId="{00000000-0000-0000-0000-000000000000}"/>
          </ac:picMkLst>
        </pc:picChg>
        <pc:picChg chg="mod">
          <ac:chgData name="Yuko Kita" userId="545202aa-72fb-446a-a266-cd7ca7d442ad" providerId="ADAL" clId="{C5A64A9C-605D-4D60-AAA8-5462C7659A9E}" dt="2023-10-12T22:54:44.156" v="402" actId="14100"/>
          <ac:picMkLst>
            <pc:docMk/>
            <pc:sldMk cId="0" sldId="256"/>
            <ac:picMk id="200" creationId="{00000000-0000-0000-0000-000000000000}"/>
          </ac:picMkLst>
        </pc:picChg>
      </pc:sldChg>
      <pc:sldChg chg="add del">
        <pc:chgData name="Yuko Kita" userId="545202aa-72fb-446a-a266-cd7ca7d442ad" providerId="ADAL" clId="{C5A64A9C-605D-4D60-AAA8-5462C7659A9E}" dt="2023-10-12T22:45:50.720" v="3" actId="47"/>
        <pc:sldMkLst>
          <pc:docMk/>
          <pc:sldMk cId="0" sldId="258"/>
        </pc:sldMkLst>
      </pc:sldChg>
      <pc:sldChg chg="add del">
        <pc:chgData name="Yuko Kita" userId="545202aa-72fb-446a-a266-cd7ca7d442ad" providerId="ADAL" clId="{C5A64A9C-605D-4D60-AAA8-5462C7659A9E}" dt="2023-10-12T22:45:51.064" v="4" actId="47"/>
        <pc:sldMkLst>
          <pc:docMk/>
          <pc:sldMk cId="0" sldId="260"/>
        </pc:sldMkLst>
      </pc:sldChg>
      <pc:sldChg chg="add del">
        <pc:chgData name="Yuko Kita" userId="545202aa-72fb-446a-a266-cd7ca7d442ad" providerId="ADAL" clId="{C5A64A9C-605D-4D60-AAA8-5462C7659A9E}" dt="2023-10-12T23:03:31.420" v="452"/>
        <pc:sldMkLst>
          <pc:docMk/>
          <pc:sldMk cId="0" sldId="264"/>
        </pc:sldMkLst>
      </pc:sldChg>
      <pc:sldChg chg="add del">
        <pc:chgData name="Yuko Kita" userId="545202aa-72fb-446a-a266-cd7ca7d442ad" providerId="ADAL" clId="{C5A64A9C-605D-4D60-AAA8-5462C7659A9E}" dt="2023-10-12T23:03:31.420" v="452"/>
        <pc:sldMkLst>
          <pc:docMk/>
          <pc:sldMk cId="0" sldId="265"/>
        </pc:sldMkLst>
      </pc:sldChg>
      <pc:sldChg chg="add del">
        <pc:chgData name="Yuko Kita" userId="545202aa-72fb-446a-a266-cd7ca7d442ad" providerId="ADAL" clId="{C5A64A9C-605D-4D60-AAA8-5462C7659A9E}" dt="2023-10-12T23:03:31.420" v="452"/>
        <pc:sldMkLst>
          <pc:docMk/>
          <pc:sldMk cId="0" sldId="266"/>
        </pc:sldMkLst>
      </pc:sldChg>
      <pc:sldChg chg="add del">
        <pc:chgData name="Yuko Kita" userId="545202aa-72fb-446a-a266-cd7ca7d442ad" providerId="ADAL" clId="{C5A64A9C-605D-4D60-AAA8-5462C7659A9E}" dt="2023-10-12T23:03:31.420" v="452"/>
        <pc:sldMkLst>
          <pc:docMk/>
          <pc:sldMk cId="0" sldId="267"/>
        </pc:sldMkLst>
      </pc:sldChg>
      <pc:sldChg chg="add del">
        <pc:chgData name="Yuko Kita" userId="545202aa-72fb-446a-a266-cd7ca7d442ad" providerId="ADAL" clId="{C5A64A9C-605D-4D60-AAA8-5462C7659A9E}" dt="2023-10-12T23:03:31.420" v="452"/>
        <pc:sldMkLst>
          <pc:docMk/>
          <pc:sldMk cId="0" sldId="268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110935433" sldId="274"/>
        </pc:sldMkLst>
      </pc:sldChg>
      <pc:sldChg chg="del">
        <pc:chgData name="Yuko Kita" userId="545202aa-72fb-446a-a266-cd7ca7d442ad" providerId="ADAL" clId="{C5A64A9C-605D-4D60-AAA8-5462C7659A9E}" dt="2023-10-12T23:00:13.375" v="414" actId="47"/>
        <pc:sldMkLst>
          <pc:docMk/>
          <pc:sldMk cId="3821773412" sldId="275"/>
        </pc:sldMkLst>
      </pc:sldChg>
      <pc:sldChg chg="del">
        <pc:chgData name="Yuko Kita" userId="545202aa-72fb-446a-a266-cd7ca7d442ad" providerId="ADAL" clId="{C5A64A9C-605D-4D60-AAA8-5462C7659A9E}" dt="2023-10-12T22:59:59.170" v="413" actId="47"/>
        <pc:sldMkLst>
          <pc:docMk/>
          <pc:sldMk cId="1899178362" sldId="276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2956370549" sldId="277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239053037" sldId="278"/>
        </pc:sldMkLst>
      </pc:sldChg>
      <pc:sldChg chg="del">
        <pc:chgData name="Yuko Kita" userId="545202aa-72fb-446a-a266-cd7ca7d442ad" providerId="ADAL" clId="{C5A64A9C-605D-4D60-AAA8-5462C7659A9E}" dt="2023-10-12T22:59:59.170" v="413" actId="47"/>
        <pc:sldMkLst>
          <pc:docMk/>
          <pc:sldMk cId="3093537062" sldId="279"/>
        </pc:sldMkLst>
      </pc:sldChg>
      <pc:sldChg chg="del">
        <pc:chgData name="Yuko Kita" userId="545202aa-72fb-446a-a266-cd7ca7d442ad" providerId="ADAL" clId="{C5A64A9C-605D-4D60-AAA8-5462C7659A9E}" dt="2023-10-12T22:59:59.170" v="413" actId="47"/>
        <pc:sldMkLst>
          <pc:docMk/>
          <pc:sldMk cId="3611681016" sldId="280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3896870954" sldId="281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3284377972" sldId="282"/>
        </pc:sldMkLst>
      </pc:sldChg>
      <pc:sldChg chg="del">
        <pc:chgData name="Yuko Kita" userId="545202aa-72fb-446a-a266-cd7ca7d442ad" providerId="ADAL" clId="{C5A64A9C-605D-4D60-AAA8-5462C7659A9E}" dt="2023-10-12T23:00:13.375" v="414" actId="47"/>
        <pc:sldMkLst>
          <pc:docMk/>
          <pc:sldMk cId="1657460695" sldId="283"/>
        </pc:sldMkLst>
      </pc:sldChg>
      <pc:sldChg chg="del">
        <pc:chgData name="Yuko Kita" userId="545202aa-72fb-446a-a266-cd7ca7d442ad" providerId="ADAL" clId="{C5A64A9C-605D-4D60-AAA8-5462C7659A9E}" dt="2023-10-12T23:00:20.569" v="416" actId="47"/>
        <pc:sldMkLst>
          <pc:docMk/>
          <pc:sldMk cId="0" sldId="288"/>
        </pc:sldMkLst>
      </pc:sldChg>
      <pc:sldChg chg="del">
        <pc:chgData name="Yuko Kita" userId="545202aa-72fb-446a-a266-cd7ca7d442ad" providerId="ADAL" clId="{C5A64A9C-605D-4D60-AAA8-5462C7659A9E}" dt="2023-10-12T23:00:21.491" v="417" actId="47"/>
        <pc:sldMkLst>
          <pc:docMk/>
          <pc:sldMk cId="0" sldId="289"/>
        </pc:sldMkLst>
      </pc:sldChg>
      <pc:sldChg chg="del">
        <pc:chgData name="Yuko Kita" userId="545202aa-72fb-446a-a266-cd7ca7d442ad" providerId="ADAL" clId="{C5A64A9C-605D-4D60-AAA8-5462C7659A9E}" dt="2023-10-12T23:00:22.323" v="418" actId="47"/>
        <pc:sldMkLst>
          <pc:docMk/>
          <pc:sldMk cId="0" sldId="290"/>
        </pc:sldMkLst>
      </pc:sldChg>
      <pc:sldChg chg="del">
        <pc:chgData name="Yuko Kita" userId="545202aa-72fb-446a-a266-cd7ca7d442ad" providerId="ADAL" clId="{C5A64A9C-605D-4D60-AAA8-5462C7659A9E}" dt="2023-10-12T23:00:23.300" v="419" actId="47"/>
        <pc:sldMkLst>
          <pc:docMk/>
          <pc:sldMk cId="0" sldId="291"/>
        </pc:sldMkLst>
      </pc:sldChg>
      <pc:sldChg chg="add del">
        <pc:chgData name="Yuko Kita" userId="545202aa-72fb-446a-a266-cd7ca7d442ad" providerId="ADAL" clId="{C5A64A9C-605D-4D60-AAA8-5462C7659A9E}" dt="2023-10-12T23:00:31.523" v="427" actId="47"/>
        <pc:sldMkLst>
          <pc:docMk/>
          <pc:sldMk cId="0" sldId="292"/>
        </pc:sldMkLst>
      </pc:sldChg>
      <pc:sldChg chg="add del">
        <pc:chgData name="Yuko Kita" userId="545202aa-72fb-446a-a266-cd7ca7d442ad" providerId="ADAL" clId="{C5A64A9C-605D-4D60-AAA8-5462C7659A9E}" dt="2023-10-12T23:00:39.009" v="429" actId="47"/>
        <pc:sldMkLst>
          <pc:docMk/>
          <pc:sldMk cId="0" sldId="293"/>
        </pc:sldMkLst>
      </pc:sldChg>
      <pc:sldChg chg="add del">
        <pc:chgData name="Yuko Kita" userId="545202aa-72fb-446a-a266-cd7ca7d442ad" providerId="ADAL" clId="{C5A64A9C-605D-4D60-AAA8-5462C7659A9E}" dt="2023-10-12T23:00:37.642" v="428" actId="47"/>
        <pc:sldMkLst>
          <pc:docMk/>
          <pc:sldMk cId="0" sldId="294"/>
        </pc:sldMkLst>
      </pc:sldChg>
      <pc:sldChg chg="add del">
        <pc:chgData name="Yuko Kita" userId="545202aa-72fb-446a-a266-cd7ca7d442ad" providerId="ADAL" clId="{C5A64A9C-605D-4D60-AAA8-5462C7659A9E}" dt="2023-10-12T23:00:40.317" v="430" actId="47"/>
        <pc:sldMkLst>
          <pc:docMk/>
          <pc:sldMk cId="0" sldId="295"/>
        </pc:sldMkLst>
      </pc:sldChg>
      <pc:sldChg chg="del">
        <pc:chgData name="Yuko Kita" userId="545202aa-72fb-446a-a266-cd7ca7d442ad" providerId="ADAL" clId="{C5A64A9C-605D-4D60-AAA8-5462C7659A9E}" dt="2023-10-12T23:00:43.568" v="431" actId="47"/>
        <pc:sldMkLst>
          <pc:docMk/>
          <pc:sldMk cId="0" sldId="296"/>
        </pc:sldMkLst>
      </pc:sldChg>
      <pc:sldChg chg="del">
        <pc:chgData name="Yuko Kita" userId="545202aa-72fb-446a-a266-cd7ca7d442ad" providerId="ADAL" clId="{C5A64A9C-605D-4D60-AAA8-5462C7659A9E}" dt="2023-10-12T23:00:44.733" v="432" actId="47"/>
        <pc:sldMkLst>
          <pc:docMk/>
          <pc:sldMk cId="0" sldId="297"/>
        </pc:sldMkLst>
      </pc:sldChg>
      <pc:sldChg chg="del">
        <pc:chgData name="Yuko Kita" userId="545202aa-72fb-446a-a266-cd7ca7d442ad" providerId="ADAL" clId="{C5A64A9C-605D-4D60-AAA8-5462C7659A9E}" dt="2023-10-12T23:00:45.978" v="433" actId="47"/>
        <pc:sldMkLst>
          <pc:docMk/>
          <pc:sldMk cId="0" sldId="298"/>
        </pc:sldMkLst>
      </pc:sldChg>
      <pc:sldChg chg="modSp del mod">
        <pc:chgData name="Yuko Kita" userId="545202aa-72fb-446a-a266-cd7ca7d442ad" providerId="ADAL" clId="{C5A64A9C-605D-4D60-AAA8-5462C7659A9E}" dt="2023-10-12T23:00:47.218" v="434" actId="47"/>
        <pc:sldMkLst>
          <pc:docMk/>
          <pc:sldMk cId="0" sldId="299"/>
        </pc:sldMkLst>
        <pc:spChg chg="mod">
          <ac:chgData name="Yuko Kita" userId="545202aa-72fb-446a-a266-cd7ca7d442ad" providerId="ADAL" clId="{C5A64A9C-605D-4D60-AAA8-5462C7659A9E}" dt="2023-10-12T22:47:29.493" v="75" actId="27636"/>
          <ac:spMkLst>
            <pc:docMk/>
            <pc:sldMk cId="0" sldId="299"/>
            <ac:spMk id="506" creationId="{00000000-0000-0000-0000-000000000000}"/>
          </ac:spMkLst>
        </pc:spChg>
      </pc:sldChg>
      <pc:sldChg chg="addSp delSp modSp new del mod modClrScheme chgLayout">
        <pc:chgData name="Yuko Kita" userId="545202aa-72fb-446a-a266-cd7ca7d442ad" providerId="ADAL" clId="{C5A64A9C-605D-4D60-AAA8-5462C7659A9E}" dt="2023-10-12T23:03:39.670" v="453" actId="47"/>
        <pc:sldMkLst>
          <pc:docMk/>
          <pc:sldMk cId="652891760" sldId="309"/>
        </pc:sldMkLst>
        <pc:spChg chg="del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2" creationId="{206241EB-E117-9BFB-6C13-C1BA35F0DA60}"/>
          </ac:spMkLst>
        </pc:spChg>
        <pc:spChg chg="del mod ord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3" creationId="{A9465AD3-D0BC-A26C-0225-70CC2BAF5CC8}"/>
          </ac:spMkLst>
        </pc:spChg>
        <pc:spChg chg="del mod ord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4" creationId="{670CCCF9-48C7-294D-F82D-F61D0D386DE4}"/>
          </ac:spMkLst>
        </pc:spChg>
        <pc:spChg chg="del mod ord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5" creationId="{83A15CA6-578C-8C53-4868-C55E480D0227}"/>
          </ac:spMkLst>
        </pc:spChg>
        <pc:spChg chg="add mod ord">
          <ac:chgData name="Yuko Kita" userId="545202aa-72fb-446a-a266-cd7ca7d442ad" providerId="ADAL" clId="{C5A64A9C-605D-4D60-AAA8-5462C7659A9E}" dt="2023-10-12T22:59:42.302" v="412" actId="20577"/>
          <ac:spMkLst>
            <pc:docMk/>
            <pc:sldMk cId="652891760" sldId="309"/>
            <ac:spMk id="6" creationId="{68B5260A-51E0-A518-EF1C-6865F12B7E73}"/>
          </ac:spMkLst>
        </pc:spChg>
        <pc:spChg chg="add mod ord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7" creationId="{EFB14953-1815-987E-F991-301D8C3AC6FF}"/>
          </ac:spMkLst>
        </pc:spChg>
        <pc:spChg chg="add mod ord">
          <ac:chgData name="Yuko Kita" userId="545202aa-72fb-446a-a266-cd7ca7d442ad" providerId="ADAL" clId="{C5A64A9C-605D-4D60-AAA8-5462C7659A9E}" dt="2023-10-12T22:59:31.248" v="408" actId="700"/>
          <ac:spMkLst>
            <pc:docMk/>
            <pc:sldMk cId="652891760" sldId="309"/>
            <ac:spMk id="8" creationId="{77A81D87-2C1E-106D-86A8-CBEC155A4659}"/>
          </ac:spMkLst>
        </pc:spChg>
      </pc:sldChg>
      <pc:sldChg chg="delSp add modTransition setBg delDesignElem modNotes">
        <pc:chgData name="Yuko Kita" userId="545202aa-72fb-446a-a266-cd7ca7d442ad" providerId="ADAL" clId="{C5A64A9C-605D-4D60-AAA8-5462C7659A9E}" dt="2023-10-12T23:01:43.191" v="441"/>
        <pc:sldMkLst>
          <pc:docMk/>
          <pc:sldMk cId="3726373615" sldId="358"/>
        </pc:sldMkLst>
        <pc:spChg chg="del">
          <ac:chgData name="Yuko Kita" userId="545202aa-72fb-446a-a266-cd7ca7d442ad" providerId="ADAL" clId="{C5A64A9C-605D-4D60-AAA8-5462C7659A9E}" dt="2023-10-12T23:01:43.191" v="441"/>
          <ac:spMkLst>
            <pc:docMk/>
            <pc:sldMk cId="3726373615" sldId="358"/>
            <ac:spMk id="9" creationId="{A4AC5506-6312-4701-8D3C-40187889A947}"/>
          </ac:spMkLst>
        </pc:spChg>
      </pc:sldChg>
      <pc:sldChg chg="add modTransition setBg">
        <pc:chgData name="Yuko Kita" userId="545202aa-72fb-446a-a266-cd7ca7d442ad" providerId="ADAL" clId="{C5A64A9C-605D-4D60-AAA8-5462C7659A9E}" dt="2023-10-12T23:01:43.191" v="441"/>
        <pc:sldMkLst>
          <pc:docMk/>
          <pc:sldMk cId="285596785" sldId="365"/>
        </pc:sldMkLst>
      </pc:sldChg>
      <pc:sldChg chg="add">
        <pc:chgData name="Yuko Kita" userId="545202aa-72fb-446a-a266-cd7ca7d442ad" providerId="ADAL" clId="{C5A64A9C-605D-4D60-AAA8-5462C7659A9E}" dt="2023-10-12T23:01:43.191" v="441"/>
        <pc:sldMkLst>
          <pc:docMk/>
          <pc:sldMk cId="3810791188" sldId="366"/>
        </pc:sldMkLst>
      </pc:sldChg>
      <pc:sldChg chg="addSp delSp modSp add mod ord setBg delDesignElem">
        <pc:chgData name="Yuko Kita" userId="545202aa-72fb-446a-a266-cd7ca7d442ad" providerId="ADAL" clId="{C5A64A9C-605D-4D60-AAA8-5462C7659A9E}" dt="2023-10-12T23:08:29.022" v="467" actId="242"/>
        <pc:sldMkLst>
          <pc:docMk/>
          <pc:sldMk cId="2345326872" sldId="368"/>
        </pc:sldMkLst>
        <pc:spChg chg="mod">
          <ac:chgData name="Yuko Kita" userId="545202aa-72fb-446a-a266-cd7ca7d442ad" providerId="ADAL" clId="{C5A64A9C-605D-4D60-AAA8-5462C7659A9E}" dt="2023-10-12T23:08:29.022" v="467" actId="242"/>
          <ac:spMkLst>
            <pc:docMk/>
            <pc:sldMk cId="2345326872" sldId="368"/>
            <ac:spMk id="4" creationId="{49E24740-DAE6-9E46-9FAC-CF09F944D24C}"/>
          </ac:spMkLst>
        </pc:spChg>
        <pc:spChg chg="del">
          <ac:chgData name="Yuko Kita" userId="545202aa-72fb-446a-a266-cd7ca7d442ad" providerId="ADAL" clId="{C5A64A9C-605D-4D60-AAA8-5462C7659A9E}" dt="2023-10-12T23:05:03.616" v="457" actId="478"/>
          <ac:spMkLst>
            <pc:docMk/>
            <pc:sldMk cId="2345326872" sldId="368"/>
            <ac:spMk id="10" creationId="{A4BD34CB-7383-0043-800B-813D3F6C00B1}"/>
          </ac:spMkLst>
        </pc:spChg>
        <pc:spChg chg="del">
          <ac:chgData name="Yuko Kita" userId="545202aa-72fb-446a-a266-cd7ca7d442ad" providerId="ADAL" clId="{C5A64A9C-605D-4D60-AAA8-5462C7659A9E}" dt="2023-10-12T23:01:16.868" v="436"/>
          <ac:spMkLst>
            <pc:docMk/>
            <pc:sldMk cId="2345326872" sldId="368"/>
            <ac:spMk id="16" creationId="{87CC2527-562A-4F69-B487-4371E5B243E7}"/>
          </ac:spMkLst>
        </pc:spChg>
        <pc:picChg chg="add mod ord">
          <ac:chgData name="Yuko Kita" userId="545202aa-72fb-446a-a266-cd7ca7d442ad" providerId="ADAL" clId="{C5A64A9C-605D-4D60-AAA8-5462C7659A9E}" dt="2023-10-12T23:08:21.274" v="465" actId="1076"/>
          <ac:picMkLst>
            <pc:docMk/>
            <pc:sldMk cId="2345326872" sldId="368"/>
            <ac:picMk id="3" creationId="{E9B5700E-D52E-5AA4-0543-EE7A63372186}"/>
          </ac:picMkLst>
        </pc:picChg>
        <pc:picChg chg="del">
          <ac:chgData name="Yuko Kita" userId="545202aa-72fb-446a-a266-cd7ca7d442ad" providerId="ADAL" clId="{C5A64A9C-605D-4D60-AAA8-5462C7659A9E}" dt="2023-10-12T23:04:59.098" v="456" actId="478"/>
          <ac:picMkLst>
            <pc:docMk/>
            <pc:sldMk cId="2345326872" sldId="368"/>
            <ac:picMk id="6" creationId="{686255F9-3C09-4E42-A8F1-0B412D431A42}"/>
          </ac:picMkLst>
        </pc:picChg>
        <pc:cxnChg chg="del">
          <ac:chgData name="Yuko Kita" userId="545202aa-72fb-446a-a266-cd7ca7d442ad" providerId="ADAL" clId="{C5A64A9C-605D-4D60-AAA8-5462C7659A9E}" dt="2023-10-12T23:01:16.868" v="436"/>
          <ac:cxnSpMkLst>
            <pc:docMk/>
            <pc:sldMk cId="2345326872" sldId="368"/>
            <ac:cxnSpMk id="18" creationId="{BCDAEC91-5BCE-4B55-9CC0-43EF94CB734B}"/>
          </ac:cxnSpMkLst>
        </pc:cxnChg>
      </pc:sldChg>
      <pc:sldChg chg="delSp modSp add mod modTransition setBg delDesignElem">
        <pc:chgData name="Yuko Kita" userId="545202aa-72fb-446a-a266-cd7ca7d442ad" providerId="ADAL" clId="{C5A64A9C-605D-4D60-AAA8-5462C7659A9E}" dt="2023-10-12T23:04:12.519" v="454" actId="207"/>
        <pc:sldMkLst>
          <pc:docMk/>
          <pc:sldMk cId="3965502859" sldId="369"/>
        </pc:sldMkLst>
        <pc:spChg chg="mod">
          <ac:chgData name="Yuko Kita" userId="545202aa-72fb-446a-a266-cd7ca7d442ad" providerId="ADAL" clId="{C5A64A9C-605D-4D60-AAA8-5462C7659A9E}" dt="2023-10-12T23:04:12.519" v="454" actId="207"/>
          <ac:spMkLst>
            <pc:docMk/>
            <pc:sldMk cId="3965502859" sldId="369"/>
            <ac:spMk id="2" creationId="{10458455-8EDF-1645-8EF9-E452DC252CFA}"/>
          </ac:spMkLst>
        </pc:spChg>
        <pc:spChg chg="del">
          <ac:chgData name="Yuko Kita" userId="545202aa-72fb-446a-a266-cd7ca7d442ad" providerId="ADAL" clId="{C5A64A9C-605D-4D60-AAA8-5462C7659A9E}" dt="2023-10-12T23:01:43.191" v="441"/>
          <ac:spMkLst>
            <pc:docMk/>
            <pc:sldMk cId="3965502859" sldId="369"/>
            <ac:spMk id="17" creationId="{A4AC5506-6312-4701-8D3C-40187889A947}"/>
          </ac:spMkLst>
        </pc:spChg>
      </pc:sldChg>
      <pc:sldChg chg="add">
        <pc:chgData name="Yuko Kita" userId="545202aa-72fb-446a-a266-cd7ca7d442ad" providerId="ADAL" clId="{C5A64A9C-605D-4D60-AAA8-5462C7659A9E}" dt="2023-10-12T23:01:43.191" v="441"/>
        <pc:sldMkLst>
          <pc:docMk/>
          <pc:sldMk cId="1108288126" sldId="372"/>
        </pc:sldMkLst>
      </pc:sldChg>
      <pc:sldChg chg="add modTransition">
        <pc:chgData name="Yuko Kita" userId="545202aa-72fb-446a-a266-cd7ca7d442ad" providerId="ADAL" clId="{C5A64A9C-605D-4D60-AAA8-5462C7659A9E}" dt="2023-10-12T23:02:41.396" v="450"/>
        <pc:sldMkLst>
          <pc:docMk/>
          <pc:sldMk cId="663573021" sldId="373"/>
        </pc:sldMkLst>
      </pc:sldChg>
      <pc:sldChg chg="modSp add mod ord modTransition">
        <pc:chgData name="Yuko Kita" userId="545202aa-72fb-446a-a266-cd7ca7d442ad" providerId="ADAL" clId="{C5A64A9C-605D-4D60-AAA8-5462C7659A9E}" dt="2023-10-12T23:04:12.615" v="455" actId="27636"/>
        <pc:sldMkLst>
          <pc:docMk/>
          <pc:sldMk cId="2131276320" sldId="374"/>
        </pc:sldMkLst>
        <pc:spChg chg="mod">
          <ac:chgData name="Yuko Kita" userId="545202aa-72fb-446a-a266-cd7ca7d442ad" providerId="ADAL" clId="{C5A64A9C-605D-4D60-AAA8-5462C7659A9E}" dt="2023-10-12T23:04:12.615" v="455" actId="27636"/>
          <ac:spMkLst>
            <pc:docMk/>
            <pc:sldMk cId="2131276320" sldId="374"/>
            <ac:spMk id="17" creationId="{E2C9EA78-52D8-844B-96CA-DB788221EA39}"/>
          </ac:spMkLst>
        </pc:spChg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0" sldId="375"/>
        </pc:sldMkLst>
      </pc:sldChg>
      <pc:sldChg chg="add del ord modTransition">
        <pc:chgData name="Yuko Kita" userId="545202aa-72fb-446a-a266-cd7ca7d442ad" providerId="ADAL" clId="{C5A64A9C-605D-4D60-AAA8-5462C7659A9E}" dt="2023-10-12T23:02:22.631" v="449"/>
        <pc:sldMkLst>
          <pc:docMk/>
          <pc:sldMk cId="3924867252" sldId="375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0" sldId="376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938953350" sldId="377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2408484346" sldId="378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176563128" sldId="379"/>
        </pc:sldMkLst>
      </pc:sldChg>
      <pc:sldChg chg="add">
        <pc:chgData name="Yuko Kita" userId="545202aa-72fb-446a-a266-cd7ca7d442ad" providerId="ADAL" clId="{C5A64A9C-605D-4D60-AAA8-5462C7659A9E}" dt="2023-10-12T23:03:31.420" v="452"/>
        <pc:sldMkLst>
          <pc:docMk/>
          <pc:sldMk cId="0" sldId="380"/>
        </pc:sldMkLst>
      </pc:sldChg>
      <pc:sldChg chg="delSp new mod modClrScheme chgLayout">
        <pc:chgData name="Yuko Kita" userId="545202aa-72fb-446a-a266-cd7ca7d442ad" providerId="ADAL" clId="{C5A64A9C-605D-4D60-AAA8-5462C7659A9E}" dt="2023-10-12T23:05:19.313" v="459" actId="700"/>
        <pc:sldMkLst>
          <pc:docMk/>
          <pc:sldMk cId="601129486" sldId="381"/>
        </pc:sldMkLst>
        <pc:spChg chg="del">
          <ac:chgData name="Yuko Kita" userId="545202aa-72fb-446a-a266-cd7ca7d442ad" providerId="ADAL" clId="{C5A64A9C-605D-4D60-AAA8-5462C7659A9E}" dt="2023-10-12T23:05:19.313" v="459" actId="700"/>
          <ac:spMkLst>
            <pc:docMk/>
            <pc:sldMk cId="601129486" sldId="381"/>
            <ac:spMk id="2" creationId="{BF2A135D-9C6A-DC74-D434-AC64BE586CFE}"/>
          </ac:spMkLst>
        </pc:spChg>
        <pc:spChg chg="del">
          <ac:chgData name="Yuko Kita" userId="545202aa-72fb-446a-a266-cd7ca7d442ad" providerId="ADAL" clId="{C5A64A9C-605D-4D60-AAA8-5462C7659A9E}" dt="2023-10-12T23:05:19.313" v="459" actId="700"/>
          <ac:spMkLst>
            <pc:docMk/>
            <pc:sldMk cId="601129486" sldId="381"/>
            <ac:spMk id="3" creationId="{BA430DAC-7495-2203-2D4A-90A4F1A8CB76}"/>
          </ac:spMkLst>
        </pc:spChg>
        <pc:spChg chg="del">
          <ac:chgData name="Yuko Kita" userId="545202aa-72fb-446a-a266-cd7ca7d442ad" providerId="ADAL" clId="{C5A64A9C-605D-4D60-AAA8-5462C7659A9E}" dt="2023-10-12T23:05:19.313" v="459" actId="700"/>
          <ac:spMkLst>
            <pc:docMk/>
            <pc:sldMk cId="601129486" sldId="381"/>
            <ac:spMk id="4" creationId="{6558E9BE-06FF-2FA7-68A5-8670BD5C969F}"/>
          </ac:spMkLst>
        </pc:spChg>
        <pc:spChg chg="del">
          <ac:chgData name="Yuko Kita" userId="545202aa-72fb-446a-a266-cd7ca7d442ad" providerId="ADAL" clId="{C5A64A9C-605D-4D60-AAA8-5462C7659A9E}" dt="2023-10-12T23:05:19.313" v="459" actId="700"/>
          <ac:spMkLst>
            <pc:docMk/>
            <pc:sldMk cId="601129486" sldId="381"/>
            <ac:spMk id="5" creationId="{B48DC0C4-7E17-7199-50CA-E2FB27ECC299}"/>
          </ac:spMkLst>
        </pc:spChg>
      </pc:sldChg>
      <pc:sldMasterChg chg="delSldLayout">
        <pc:chgData name="Yuko Kita" userId="545202aa-72fb-446a-a266-cd7ca7d442ad" providerId="ADAL" clId="{C5A64A9C-605D-4D60-AAA8-5462C7659A9E}" dt="2023-10-12T22:59:59.170" v="413" actId="47"/>
        <pc:sldMasterMkLst>
          <pc:docMk/>
          <pc:sldMasterMk cId="0" sldId="2147483648"/>
        </pc:sldMasterMkLst>
        <pc:sldLayoutChg chg="del">
          <pc:chgData name="Yuko Kita" userId="545202aa-72fb-446a-a266-cd7ca7d442ad" providerId="ADAL" clId="{C5A64A9C-605D-4D60-AAA8-5462C7659A9E}" dt="2023-10-12T22:59:59.170" v="413" actId="47"/>
          <pc:sldLayoutMkLst>
            <pc:docMk/>
            <pc:sldMasterMk cId="0" sldId="2147483648"/>
            <pc:sldLayoutMk cId="0" sldId="2147483666"/>
          </pc:sldLayoutMkLst>
        </pc:sldLayoutChg>
      </pc:sldMasterChg>
    </pc:docChg>
  </pc:docChgLst>
  <pc:docChgLst>
    <pc:chgData name="Yuko Kita" userId="545202aa-72fb-446a-a266-cd7ca7d442ad" providerId="ADAL" clId="{98A21A16-06E8-4278-A555-5AB1EFF6053A}"/>
    <pc:docChg chg="addSld delSld modSld">
      <pc:chgData name="Yuko Kita" userId="545202aa-72fb-446a-a266-cd7ca7d442ad" providerId="ADAL" clId="{98A21A16-06E8-4278-A555-5AB1EFF6053A}" dt="2023-10-18T01:49:40.538" v="75" actId="20577"/>
      <pc:docMkLst>
        <pc:docMk/>
      </pc:docMkLst>
      <pc:sldChg chg="modSp mod">
        <pc:chgData name="Yuko Kita" userId="545202aa-72fb-446a-a266-cd7ca7d442ad" providerId="ADAL" clId="{98A21A16-06E8-4278-A555-5AB1EFF6053A}" dt="2023-10-18T01:49:40.538" v="75" actId="20577"/>
        <pc:sldMkLst>
          <pc:docMk/>
          <pc:sldMk cId="0" sldId="256"/>
        </pc:sldMkLst>
        <pc:spChg chg="mod">
          <ac:chgData name="Yuko Kita" userId="545202aa-72fb-446a-a266-cd7ca7d442ad" providerId="ADAL" clId="{98A21A16-06E8-4278-A555-5AB1EFF6053A}" dt="2023-10-18T01:49:40.538" v="75" actId="20577"/>
          <ac:spMkLst>
            <pc:docMk/>
            <pc:sldMk cId="0" sldId="256"/>
            <ac:spMk id="201" creationId="{00000000-0000-0000-0000-000000000000}"/>
          </ac:spMkLst>
        </pc:spChg>
      </pc:sldChg>
      <pc:sldChg chg="modSp add del mod">
        <pc:chgData name="Yuko Kita" userId="545202aa-72fb-446a-a266-cd7ca7d442ad" providerId="ADAL" clId="{98A21A16-06E8-4278-A555-5AB1EFF6053A}" dt="2023-10-18T01:46:03.363" v="22" actId="47"/>
        <pc:sldMkLst>
          <pc:docMk/>
          <pc:sldMk cId="2956370549" sldId="277"/>
        </pc:sldMkLst>
        <pc:picChg chg="mod">
          <ac:chgData name="Yuko Kita" userId="545202aa-72fb-446a-a266-cd7ca7d442ad" providerId="ADAL" clId="{98A21A16-06E8-4278-A555-5AB1EFF6053A}" dt="2023-10-18T01:45:47.809" v="19" actId="1076"/>
          <ac:picMkLst>
            <pc:docMk/>
            <pc:sldMk cId="2956370549" sldId="277"/>
            <ac:picMk id="5" creationId="{D5170C0A-C18E-C2EE-A5FB-89090F3F4246}"/>
          </ac:picMkLst>
        </pc:picChg>
        <pc:picChg chg="mod modCrop">
          <ac:chgData name="Yuko Kita" userId="545202aa-72fb-446a-a266-cd7ca7d442ad" providerId="ADAL" clId="{98A21A16-06E8-4278-A555-5AB1EFF6053A}" dt="2023-10-18T01:45:49.558" v="20" actId="1076"/>
          <ac:picMkLst>
            <pc:docMk/>
            <pc:sldMk cId="2956370549" sldId="277"/>
            <ac:picMk id="6" creationId="{7040B04D-33E3-289F-09AB-73878F627E7D}"/>
          </ac:picMkLst>
        </pc:picChg>
      </pc:sldChg>
      <pc:sldChg chg="add del">
        <pc:chgData name="Yuko Kita" userId="545202aa-72fb-446a-a266-cd7ca7d442ad" providerId="ADAL" clId="{98A21A16-06E8-4278-A555-5AB1EFF6053A}" dt="2023-10-18T01:42:58.588" v="1"/>
        <pc:sldMkLst>
          <pc:docMk/>
          <pc:sldMk cId="1993138085" sldId="390"/>
        </pc:sldMkLst>
      </pc:sldChg>
      <pc:sldChg chg="modSp mod modAnim">
        <pc:chgData name="Yuko Kita" userId="545202aa-72fb-446a-a266-cd7ca7d442ad" providerId="ADAL" clId="{98A21A16-06E8-4278-A555-5AB1EFF6053A}" dt="2023-10-18T01:45:07.568" v="16" actId="1076"/>
        <pc:sldMkLst>
          <pc:docMk/>
          <pc:sldMk cId="3596153090" sldId="392"/>
        </pc:sldMkLst>
        <pc:spChg chg="mod">
          <ac:chgData name="Yuko Kita" userId="545202aa-72fb-446a-a266-cd7ca7d442ad" providerId="ADAL" clId="{98A21A16-06E8-4278-A555-5AB1EFF6053A}" dt="2023-10-18T01:45:07.568" v="16" actId="1076"/>
          <ac:spMkLst>
            <pc:docMk/>
            <pc:sldMk cId="3596153090" sldId="392"/>
            <ac:spMk id="2" creationId="{C11903E1-8172-6E1D-7A4A-41A59A1E90C1}"/>
          </ac:spMkLst>
        </pc:spChg>
      </pc:sldChg>
      <pc:sldChg chg="add">
        <pc:chgData name="Yuko Kita" userId="545202aa-72fb-446a-a266-cd7ca7d442ad" providerId="ADAL" clId="{98A21A16-06E8-4278-A555-5AB1EFF6053A}" dt="2023-10-18T01:46:01.866" v="21"/>
        <pc:sldMkLst>
          <pc:docMk/>
          <pc:sldMk cId="4061381974" sldId="400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31.9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1,'78'26,"-8"-2,-42-16,-2 2,14 6,-12-4,20 10,-4-6,0 6,4-2,-8 0,-8-4,-2-4,-4 0,12 6,2 2,8 4,-12-6,-2 4,-8-6,6 0,0 2,0-6,0 2,-6-6,16 8,0 0,24 6,2 4,8-6,16 4,-16 0,-10-10,-18 2,-16-10,8 8,0-6,2 4,-4-2,-6-2,-2 0,6 4,-4-2,6 4,-12-4,0 0,8 4,-8-4,12 8,-8-4,-4-2,6 4,2 0,-10-2,10 2,-4-6,-4 0,14 4,-14-4,0-2,10 4,-10-2,10 4,0 0,-4-2,4 0,-8-4,4 4,-8-4,8 6,2-4,-10 2,12 0,-8 0,8 2,-10-4,12 4,-16-6,12 4,-6 0,6 0,20 8,0-4,6 6,-20-10,-12 0,18 2,-2 2,8 0,-20-6,-10-2,2 2,14 4,-6-4,-4 2,-12-6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5:03.9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1955,'66'-74,"-12"12,-38 40,4 2,-2-6,12 0,-8-6,-2 14,2-16,-6 8,4-10,2 2,-6 6,2 2,-4-2,2-2,-6 4,6-8,-8 6,0-2,2 0,2-10,-2 8,4-4,2 4,-2 8,4-6,-4 2,-2 4,-2-8,0 6,0-12,-4 8,0 0,2 0,4-2,2 6,2-4,4 10,-10-10,-2-8,-12-2,-2-6,2 8,-2 2,0 8,0-2,-2 4,0-4,-4-2,-2-2,2 10,-10-8,6 6,-6-2,2 0,2 4,2 0,-4-4,4 6,-4-8,4 4,0 2,2 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5:11.1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1227,'36'-80,"-8"16,-14 38,-4 10,6-14,-2 6,2-8,0-2,-10 14,8-16,0 8,16-22,-2 6,8-8,-16 18,-2 4,-6 8,4-6,0 4,2-6,2 4,-4 2,6-10,-2 6,6-8,-6 10,6 0,-8 2,4 4,4-12,-4 10,0-6,-4 2,0 4,0-8,6 4,-6 0,4 2,-4 4,2-2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6T21:49:47.31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3135,'20'-94,"2"4,-12 38,2-6,2 10,-2 0,-2 8,0 0,-2-4,2 2,-4-4,4 10,-4-2,0 6,0 2,4-14,-2 14,4-12,-2 10,0-4,-2 2,2-6,0 6,2-4,0 2,-2 6,-2 0,2 2,6-10,-2 6,2-4,0 8,-2-2,0 0,0 2,2-8,0 2,2-8,2 2,0-6,0 8,0-10,-2 2,0-4,-4 0,0 4,-4 0,0 2,4 2,0-4,2 0,0-2,0 0,-2 4,0 0,-2 8,-4 8,6-10,-6 12,6-20,-4 22,0-14,2 8,-2-6,0 2,0-2,-2-2,2-2,2 0,-4 2,0 4,-4 2,4 2,-4-2,4 2,0-2,-4 4,0-4,2 2,0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36.8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1,'88'40,"0"4,-30-18,6 2,-8 0,-4-4,-6-6,-2 2,-8-8,-6 2,-4-4,0 0,6 4,-4-4,2 2,-2-2,0 2,2 0,4 0,-4-4,4 4,-2-4,6 10,-6-8,6 10,4-4,-2 2,10 4,-2-4,-4 4,4-6,-18-4,-2-6,2 4,0-4,30 12,2-4,16 12,-10-6,-10-2,-18-4,-12-8,4 2,-6-4,6 4,14 6,-6 0,14 6,-16-8,-12-4,-14-6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46.1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1083 1263,'-114'2,"14"0,50-2,6 0,12 0,2 0,-2-4,2 0,-4-6,0-2,12 2,-12-4,-6-6,4 2,-12-8,10 6,2 0,-6 2,4 0,-4-2,12 8,6 0,-4-4,10-2,-14-12,14 0,-2-2,4 8,4-16,8 16,0-20,4 8,2 4,2-6,2 10,0-6,2-2,-2 6,4-2,10-14,0 4,10-20,-10 24,-4 6,-2 10,10-6,0 2,4-2,-2 4,-10 12,14-8,12-4,-16 8,8-2,-8 8,-2 2,24-4,-12 4,8 2,-10 2,-10 0,12 2,0-2,24 4,-4-4,6 4,0 0,-22-2,2 2,-12-2,0 2,4 0,4 2,-14-2,20 10,-22-8,24 18,2 0,-4 0,4 2,-12-4,6 2,2 4,0 2,-4 0,-14-4,4-2,-10 6,-4-6,0 16,-8-10,2 10,-6-10,2 6,-6 0,-14 0,4-2,-10-4,-2 4,10-6,-10 10,8-10,-8 0,-2-2,0-2,-8-2,6 0,-2-6,-12 8,14-8,-16 0,14-2,4-4,-10 2,8 0,-14 2,10-2,0-4,-2-2,0-2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5:03.9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1955,'66'-74,"-12"12,-38 40,4 2,-2-6,12 0,-8-6,-2 14,2-16,-6 8,4-10,2 2,-6 6,2 2,-4-2,2-2,-6 4,6-8,-8 6,0-2,2 0,2-10,-2 8,4-4,2 4,-2 8,4-6,-4 2,-2 4,-2-8,0 6,0-12,-4 8,0 0,2 0,4-2,2 6,2-4,4 10,-10-10,-2-8,-12-2,-2-6,2 8,-2 2,0 8,0-2,-2 4,0-4,-4-2,-2-2,2 10,-10-8,6 6,-6-2,2 0,2 4,2 0,-4-4,4 6,-4-8,4 4,0 2,2 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5:11.1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1227,'36'-80,"-8"16,-14 38,-4 10,6-14,-2 6,2-8,0-2,-10 14,8-16,0 8,16-22,-2 6,8-8,-16 18,-2 4,-6 8,4-6,0 4,2-6,2 4,-4 2,6-10,-2 6,6-8,-6 10,6 0,-8 2,4 4,4-12,-4 10,0-6,-4 2,0 4,0-8,6 4,-6 0,4 2,-4 4,2-2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6T21:50:17.7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3135,'20'-94,"2"4,-12 38,2-6,2 10,-2 0,-2 8,0 0,-2-4,2 2,-4-4,4 10,-4-2,0 6,0 2,4-14,-2 14,4-12,-2 10,0-4,-2 2,2-6,0 6,2-4,0 2,-2 6,-2 0,2 2,6-10,-2 6,2-4,0 8,-2-2,0 0,0 2,2-8,0 2,2-8,2 2,0-6,0 8,0-10,-2 2,0-4,-4 0,0 4,-4 0,0 2,4 2,0-4,2 0,0-2,0 0,-2 4,0 0,-2 8,-4 8,6-10,-6 12,6-20,-4 22,0-14,2 8,-2-6,0 2,0-2,-2-2,2-2,2 0,-4 2,0 4,-4 2,4 2,-4-2,4 2,0-2,-4 4,0-4,2 2,0 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31.94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1,'78'26,"-8"-2,-42-16,-2 2,14 6,-12-4,20 10,-4-6,0 6,4-2,-8 0,-8-4,-2-4,-4 0,12 6,2 2,8 4,-12-6,-2 4,-8-6,6 0,0 2,0-6,0 2,-6-6,16 8,0 0,24 6,2 4,8-6,16 4,-16 0,-10-10,-18 2,-16-10,8 8,0-6,2 4,-4-2,-6-2,-2 0,6 4,-4-2,6 4,-12-4,0 0,8 4,-8-4,12 8,-8-4,-4-2,6 4,2 0,-10-2,10 2,-4-6,-4 0,14 4,-14-4,0-2,10 4,-10-2,10 4,0 0,-4-2,4 0,-8-4,4 4,-8-4,8 6,2-4,-10 2,12 0,-8 0,8 2,-10-4,12 4,-16-6,12 4,-6 0,6 0,20 8,0-4,6 6,-20-10,-12 0,18 2,-2 2,8 0,-20-6,-10-2,2 2,14 4,-6-4,-4 2,-12-6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36.8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1,'88'40,"0"4,-30-18,6 2,-8 0,-4-4,-6-6,-2 2,-8-8,-6 2,-4-4,0 0,6 4,-4-4,2 2,-2-2,0 2,2 0,4 0,-4-4,4 4,-2-4,6 10,-6-8,6 10,4-4,-2 2,10 4,-2-4,-4 4,4-6,-18-4,-2-6,2 4,0-4,30 12,2-4,16 12,-10-6,-10-2,-18-4,-12-8,4 2,-6-4,6 4,14 6,-6 0,14 6,-16-8,-12-4,-14-6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8-24T20:44:46.1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1083 1263,'-114'2,"14"0,50-2,6 0,12 0,2 0,-2-4,2 0,-4-6,0-2,12 2,-12-4,-6-6,4 2,-12-8,10 6,2 0,-6 2,4 0,-4-2,12 8,6 0,-4-4,10-2,-14-12,14 0,-2-2,4 8,4-16,8 16,0-20,4 8,2 4,2-6,2 10,0-6,2-2,-2 6,4-2,10-14,0 4,10-20,-10 24,-4 6,-2 10,10-6,0 2,4-2,-2 4,-10 12,14-8,12-4,-16 8,8-2,-8 8,-2 2,24-4,-12 4,8 2,-10 2,-10 0,12 2,0-2,24 4,-4-4,6 4,0 0,-22-2,2 2,-12-2,0 2,4 0,4 2,-14-2,20 10,-22-8,24 18,2 0,-4 0,4 2,-12-4,6 2,2 4,0 2,-4 0,-14-4,4-2,-10 6,-4-6,0 16,-8-10,2 10,-6-10,2 6,-6 0,-14 0,4-2,-10-4,-2 4,10-6,-10 10,8-10,-8 0,-2-2,0-2,-8-2,6 0,-2-6,-12 8,14-8,-16 0,14-2,4-4,-10 2,8 0,-14 2,10-2,0-4,-2-2,0-2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9F1A4-4BD8-AA47-B400-3A6592DF6407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9274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9F1A4-4BD8-AA47-B400-3A6592DF6407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3247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A9F1A4-4BD8-AA47-B400-3A6592DF6407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64885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532241774_2880x1920.jpeg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>
            <a:lvl1pPr algn="ctr" defTabSz="825500">
              <a:lnSpc>
                <a:spcPct val="100000"/>
              </a:lnSpc>
              <a:defRPr sz="11200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anchor="t"/>
          <a:lstStyle>
            <a:lvl1pPr defTabSz="825500"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4305300" y="730251"/>
            <a:ext cx="15773400" cy="2651127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lnSpc>
                <a:spcPct val="90000"/>
              </a:lnSpc>
              <a:defRPr sz="8800" b="0" spc="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idx="1"/>
          </p:nvPr>
        </p:nvSpPr>
        <p:spPr>
          <a:xfrm>
            <a:off x="4305300" y="3651250"/>
            <a:ext cx="15773400" cy="8702676"/>
          </a:xfrm>
          <a:prstGeom prst="rect">
            <a:avLst/>
          </a:prstGeom>
        </p:spPr>
        <p:txBody>
          <a:bodyPr lIns="91439" tIns="91439" rIns="91439" bIns="91439"/>
          <a:lstStyle>
            <a:lvl1pPr marL="457200" indent="-457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914400"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4305300" y="730251"/>
            <a:ext cx="15773400" cy="2651127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lnSpc>
                <a:spcPct val="90000"/>
              </a:lnSpc>
              <a:defRPr sz="8800" b="0" spc="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305300" y="3651250"/>
            <a:ext cx="7772400" cy="8702676"/>
          </a:xfrm>
          <a:prstGeom prst="rect">
            <a:avLst/>
          </a:prstGeom>
        </p:spPr>
        <p:txBody>
          <a:bodyPr lIns="91439" tIns="91439" rIns="91439" bIns="91439"/>
          <a:lstStyle>
            <a:lvl1pPr marL="457200" indent="-457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spcBef>
                <a:spcPts val="2000"/>
              </a:spcBef>
              <a:buSzPct val="100000"/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574152" y="12835873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914400"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42E2-0EB3-5540-90EE-E58F5575C537}" type="datetimeFigureOut">
              <a:rPr lang="es-ES_tradnl" smtClean="0"/>
              <a:t>17/10/2023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993391" y="13076008"/>
            <a:ext cx="384721" cy="379591"/>
          </a:xfrm>
        </p:spPr>
        <p:txBody>
          <a:bodyPr/>
          <a:lstStyle/>
          <a:p>
            <a:fld id="{273E7816-77DF-A544-BF53-559243D0F53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473481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42E2-0EB3-5540-90EE-E58F5575C537}" type="datetimeFigureOut">
              <a:rPr lang="es-ES_tradnl" smtClean="0"/>
              <a:t>17/10/2023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993391" y="13076008"/>
            <a:ext cx="384721" cy="379591"/>
          </a:xfrm>
        </p:spPr>
        <p:txBody>
          <a:bodyPr/>
          <a:lstStyle/>
          <a:p>
            <a:fld id="{273E7816-77DF-A544-BF53-559243D0F533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3519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7D025-89E7-CCAE-DC99-FF6017AC5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A856E-3A81-1E58-5D79-7617DC546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59131-DD39-7AF8-9DEE-A57921D7A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C16B-CC7C-4D17-A4C4-41C640B53C41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5D01D-39E8-ECBB-4436-70ECA0BF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D3A93-A06F-8E29-129C-F79581AA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93391" y="13076008"/>
            <a:ext cx="384721" cy="379591"/>
          </a:xfrm>
        </p:spPr>
        <p:txBody>
          <a:bodyPr/>
          <a:lstStyle/>
          <a:p>
            <a:fld id="{0B703709-5107-44FA-A774-A344D8C2C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8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eg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eg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eg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7" r:id="rId16"/>
    <p:sldLayoutId id="2147483669" r:id="rId17"/>
    <p:sldLayoutId id="2147483670" r:id="rId18"/>
    <p:sldLayoutId id="2147483671" r:id="rId19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details/artarchaeology16arch" TargetMode="External"/><Relationship Id="rId2" Type="http://schemas.openxmlformats.org/officeDocument/2006/relationships/hyperlink" Target="https://search.proquest.com/docview/305275922?accountid=151132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cholar.colorado.edu/santhro/10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13" Type="http://schemas.openxmlformats.org/officeDocument/2006/relationships/customXml" Target="../ink/ink3.xml"/><Relationship Id="rId1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4.tiff"/><Relationship Id="rId12" Type="http://schemas.openxmlformats.org/officeDocument/2006/relationships/image" Target="../media/image16.png"/><Relationship Id="rId17" Type="http://schemas.openxmlformats.org/officeDocument/2006/relationships/customXml" Target="../ink/ink5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tiff"/><Relationship Id="rId11" Type="http://schemas.openxmlformats.org/officeDocument/2006/relationships/customXml" Target="../ink/ink2.xml"/><Relationship Id="rId5" Type="http://schemas.openxmlformats.org/officeDocument/2006/relationships/image" Target="../media/image12.tiff"/><Relationship Id="rId15" Type="http://schemas.openxmlformats.org/officeDocument/2006/relationships/customXml" Target="../ink/ink4.xml"/><Relationship Id="rId10" Type="http://schemas.openxmlformats.org/officeDocument/2006/relationships/image" Target="../media/image15.png"/><Relationship Id="rId19" Type="http://schemas.openxmlformats.org/officeDocument/2006/relationships/customXml" Target="../ink/ink6.xml"/><Relationship Id="rId4" Type="http://schemas.openxmlformats.org/officeDocument/2006/relationships/image" Target="../media/image11.tiff"/><Relationship Id="rId9" Type="http://schemas.openxmlformats.org/officeDocument/2006/relationships/customXml" Target="../ink/ink1.xml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13" Type="http://schemas.openxmlformats.org/officeDocument/2006/relationships/image" Target="../media/image19.png"/><Relationship Id="rId18" Type="http://schemas.openxmlformats.org/officeDocument/2006/relationships/image" Target="../media/image20.jpeg"/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12" Type="http://schemas.openxmlformats.org/officeDocument/2006/relationships/customXml" Target="../ink/ink11.xml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customXml" Target="../ink/ink8.xml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5" Type="http://schemas.openxmlformats.org/officeDocument/2006/relationships/image" Target="../media/image17.jpeg"/><Relationship Id="rId10" Type="http://schemas.openxmlformats.org/officeDocument/2006/relationships/customXml" Target="../ink/ink10.xml"/><Relationship Id="rId19" Type="http://schemas.openxmlformats.org/officeDocument/2006/relationships/customXml" Target="../ink/ink12.xml"/><Relationship Id="rId4" Type="http://schemas.openxmlformats.org/officeDocument/2006/relationships/customXml" Target="../ink/ink7.xml"/><Relationship Id="rId9" Type="http://schemas.openxmlformats.org/officeDocument/2006/relationships/image" Target="../media/image17.pn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Documentación de…"/>
          <p:cNvSpPr txBox="1">
            <a:spLocks noGrp="1"/>
          </p:cNvSpPr>
          <p:nvPr>
            <p:ph type="ctrTitle"/>
          </p:nvPr>
        </p:nvSpPr>
        <p:spPr>
          <a:xfrm>
            <a:off x="1204128" y="2570652"/>
            <a:ext cx="21971004" cy="464820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9600" spc="-180" dirty="0">
                <a:latin typeface="Avenir Next"/>
                <a:ea typeface="+mj-ea"/>
                <a:cs typeface="Arial" panose="020B0604020202020204" pitchFamily="34" charset="0"/>
              </a:rPr>
              <a:t>Documentation for the Preservation of Cultural Landscape of Cave Valley, </a:t>
            </a:r>
            <a:br>
              <a:rPr lang="en-US" sz="9600" spc="-180" dirty="0">
                <a:latin typeface="Avenir Next"/>
                <a:ea typeface="+mj-ea"/>
                <a:cs typeface="Arial" panose="020B0604020202020204" pitchFamily="34" charset="0"/>
              </a:rPr>
            </a:br>
            <a:r>
              <a:rPr lang="en-US" sz="9600" spc="-180" dirty="0">
                <a:latin typeface="Avenir Next"/>
                <a:ea typeface="+mj-ea"/>
                <a:cs typeface="Arial" panose="020B0604020202020204" pitchFamily="34" charset="0"/>
              </a:rPr>
              <a:t>Casas Grandes, Chihuahua</a:t>
            </a:r>
          </a:p>
        </p:txBody>
      </p:sp>
      <p:sp>
        <p:nvSpPr>
          <p:cNvPr id="198" name="Yuko Kita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 anchor="b">
            <a:normAutofit/>
          </a:bodyPr>
          <a:lstStyle>
            <a:lvl1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s-ES_tradnl" sz="4800" spc="-180" dirty="0">
                <a:latin typeface="Avenir Next" panose="020B0503020202020204"/>
                <a:ea typeface="+mn-ea"/>
              </a:rPr>
              <a:t>Yuko Kita</a:t>
            </a:r>
            <a:r>
              <a:rPr lang="es-ES_tradnl" sz="4800" spc="-180" baseline="30000" dirty="0">
                <a:latin typeface="Avenir Next" panose="020B0503020202020204"/>
                <a:ea typeface="+mn-ea"/>
              </a:rPr>
              <a:t>1</a:t>
            </a:r>
            <a:r>
              <a:rPr lang="es-ES_tradnl" sz="4800" spc="-180" dirty="0">
                <a:latin typeface="Avenir Next" panose="020B0503020202020204"/>
                <a:ea typeface="+mn-ea"/>
              </a:rPr>
              <a:t>, Sergio Alvarado-Soto</a:t>
            </a:r>
            <a:r>
              <a:rPr lang="es-ES_tradnl" sz="4800" spc="-180" baseline="30000" dirty="0">
                <a:latin typeface="Avenir Next" panose="020B0503020202020204"/>
                <a:ea typeface="+mn-ea"/>
              </a:rPr>
              <a:t>2</a:t>
            </a:r>
            <a:r>
              <a:rPr lang="es-ES_tradnl" sz="4800" spc="-180" dirty="0">
                <a:latin typeface="Avenir Next" panose="020B0503020202020204"/>
                <a:ea typeface="+mn-ea"/>
              </a:rPr>
              <a:t>, Angélica Nohemí Chávez-Martínez</a:t>
            </a:r>
            <a:r>
              <a:rPr lang="es-ES_tradnl" sz="4800" spc="-180" baseline="30000" dirty="0">
                <a:latin typeface="Avenir Next" panose="020B0503020202020204"/>
                <a:ea typeface="+mn-ea"/>
              </a:rPr>
              <a:t>1</a:t>
            </a:r>
            <a:endParaRPr lang="es-ES_tradnl" sz="4800" spc="-180" dirty="0">
              <a:latin typeface="Avenir Next" panose="020B0503020202020204"/>
              <a:ea typeface="+mn-ea"/>
            </a:endParaRPr>
          </a:p>
        </p:txBody>
      </p:sp>
      <p:pic>
        <p:nvPicPr>
          <p:cNvPr id="199" name="logotipo iada.png" descr="logotipo iada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5852" y="11509812"/>
            <a:ext cx="2671425" cy="1086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Logotipo (descriptivo)uacj 2015-azul-sin fondo.png" descr="Logotipo (descriptivo)uacj 2015-azul-sin fond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495" y="11145348"/>
            <a:ext cx="9308885" cy="1790654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Seminario de Investigación en Arquitectura III"/>
          <p:cNvSpPr txBox="1"/>
          <p:nvPr/>
        </p:nvSpPr>
        <p:spPr>
          <a:xfrm>
            <a:off x="8071949" y="869765"/>
            <a:ext cx="15283351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4000">
                <a:solidFill>
                  <a:srgbClr val="000000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pc="-180" dirty="0">
                <a:latin typeface="Avenir Next" panose="020B0503020202020204"/>
                <a:ea typeface="+mn-ea"/>
              </a:rPr>
              <a:t>23rd Biennial Jornada Mogollon Conference at El Paso Museum </a:t>
            </a:r>
            <a:r>
              <a:rPr lang="en-US" spc="-180">
                <a:latin typeface="Avenir Next" panose="020B0503020202020204"/>
                <a:ea typeface="+mn-ea"/>
              </a:rPr>
              <a:t>of Archaeology</a:t>
            </a:r>
            <a:endParaRPr lang="en-US" spc="-180" dirty="0">
              <a:latin typeface="Avenir Next" panose="020B0503020202020204"/>
              <a:ea typeface="+mn-ea"/>
            </a:endParaRPr>
          </a:p>
        </p:txBody>
      </p:sp>
      <p:sp>
        <p:nvSpPr>
          <p:cNvPr id="202" name="Departamento de Arquitectura…"/>
          <p:cNvSpPr txBox="1"/>
          <p:nvPr/>
        </p:nvSpPr>
        <p:spPr>
          <a:xfrm>
            <a:off x="1201342" y="9564209"/>
            <a:ext cx="12941363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742950" indent="-742950" algn="l">
              <a:buAutoNum type="arabicPeriod"/>
              <a:defRPr sz="3600" b="1">
                <a:solidFill>
                  <a:srgbClr val="000000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z="3200" spc="-180" dirty="0">
                <a:latin typeface="Avenir Next" panose="020B0503020202020204"/>
              </a:rPr>
              <a:t>Departamento de Arquitectura, Instituto de Arquitectura, Diseño y Arte</a:t>
            </a:r>
          </a:p>
          <a:p>
            <a:pPr marL="742950" indent="-742950" algn="l">
              <a:buAutoNum type="arabicPeriod"/>
              <a:defRPr sz="3600" b="1">
                <a:solidFill>
                  <a:srgbClr val="000000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z="3200" spc="-180" dirty="0">
                <a:latin typeface="Avenir Next" panose="020B0503020202020204"/>
              </a:rPr>
              <a:t>Departamento de Ingeniería Civil y Ambiental, Instituto de Ingeniería y Tecnología</a:t>
            </a:r>
          </a:p>
        </p:txBody>
      </p:sp>
      <p:pic>
        <p:nvPicPr>
          <p:cNvPr id="4" name="Picture 3" descr="A close-up of a letter&#10;&#10;Description automatically generated">
            <a:extLst>
              <a:ext uri="{FF2B5EF4-FFF2-40B4-BE49-F238E27FC236}">
                <a16:creationId xmlns:a16="http://schemas.microsoft.com/office/drawing/2014/main" id="{E4EC8A25-94DF-C6EB-1A22-003BA1AD18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3776" y="11509812"/>
            <a:ext cx="1708430" cy="108604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1903E1-8172-6E1D-7A4A-41A59A1E9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000" y="2729994"/>
            <a:ext cx="18034000" cy="8256012"/>
          </a:xfrm>
        </p:spPr>
        <p:txBody>
          <a:bodyPr anchor="ctr">
            <a:normAutofit/>
          </a:bodyPr>
          <a:lstStyle/>
          <a:p>
            <a:r>
              <a:rPr lang="en-US" sz="7200" b="1" spc="-180" dirty="0">
                <a:latin typeface="Avenir Next" panose="020B0503020202020204" pitchFamily="34" charset="0"/>
              </a:rPr>
              <a:t>Why do we document?</a:t>
            </a:r>
          </a:p>
          <a:p>
            <a:r>
              <a:rPr lang="en-US" sz="7200" b="1" spc="-180" dirty="0">
                <a:latin typeface="Avenir Next" panose="020B0503020202020204" pitchFamily="34" charset="0"/>
              </a:rPr>
              <a:t>What do we document?</a:t>
            </a:r>
          </a:p>
          <a:p>
            <a:r>
              <a:rPr lang="en-US" sz="7200" b="1" spc="-180" dirty="0">
                <a:latin typeface="Avenir Next" panose="020B0503020202020204" pitchFamily="34" charset="0"/>
              </a:rPr>
              <a:t>Which recording method do we use?</a:t>
            </a:r>
          </a:p>
          <a:p>
            <a:r>
              <a:rPr lang="en-US" sz="7200" b="1" spc="-180" dirty="0">
                <a:latin typeface="Avenir Next" panose="020B0503020202020204" pitchFamily="34" charset="0"/>
              </a:rPr>
              <a:t>What would be the result of the documentation?</a:t>
            </a:r>
          </a:p>
        </p:txBody>
      </p:sp>
    </p:spTree>
    <p:extLst>
      <p:ext uri="{BB962C8B-B14F-4D97-AF65-F5344CB8AC3E}">
        <p14:creationId xmlns:p14="http://schemas.microsoft.com/office/powerpoint/2010/main" val="35961530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Marcador de contenido 16" descr="Marcador de contenido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1" y="1479551"/>
            <a:ext cx="7810502" cy="10756902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Conector recto 5"/>
          <p:cNvSpPr/>
          <p:nvPr/>
        </p:nvSpPr>
        <p:spPr>
          <a:xfrm flipV="1">
            <a:off x="8286751" y="7810043"/>
            <a:ext cx="7584558" cy="2"/>
          </a:xfrm>
          <a:prstGeom prst="line">
            <a:avLst/>
          </a:prstGeom>
          <a:ln w="12700">
            <a:solidFill>
              <a:srgbClr val="FF0000"/>
            </a:solidFill>
            <a:miter/>
          </a:ln>
        </p:spPr>
        <p:txBody>
          <a:bodyPr tIns="91440" bIns="91440"/>
          <a:lstStyle/>
          <a:p>
            <a:pPr defTabSz="914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7200">
              <a:latin typeface="Avenir Next" panose="020B0503020202020204" pitchFamily="34" charset="0"/>
            </a:endParaRPr>
          </a:p>
        </p:txBody>
      </p:sp>
      <p:sp>
        <p:nvSpPr>
          <p:cNvPr id="299" name="Conector recto 6"/>
          <p:cNvSpPr/>
          <p:nvPr/>
        </p:nvSpPr>
        <p:spPr>
          <a:xfrm flipV="1">
            <a:off x="8286751" y="10999812"/>
            <a:ext cx="7563294" cy="0"/>
          </a:xfrm>
          <a:prstGeom prst="line">
            <a:avLst/>
          </a:prstGeom>
          <a:ln w="12700">
            <a:solidFill>
              <a:srgbClr val="FF0000"/>
            </a:solidFill>
            <a:miter/>
          </a:ln>
        </p:spPr>
        <p:txBody>
          <a:bodyPr tIns="91440" bIns="91440"/>
          <a:lstStyle/>
          <a:p>
            <a:pPr defTabSz="9144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7200">
              <a:latin typeface="Avenir Next" panose="020B0503020202020204" pitchFamily="34" charset="0"/>
            </a:endParaRPr>
          </a:p>
        </p:txBody>
      </p:sp>
      <p:pic>
        <p:nvPicPr>
          <p:cNvPr id="300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9859" y="7181851"/>
            <a:ext cx="7493002" cy="5054602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Rectángulo 13"/>
          <p:cNvSpPr txBox="1"/>
          <p:nvPr/>
        </p:nvSpPr>
        <p:spPr>
          <a:xfrm>
            <a:off x="787714" y="10328238"/>
            <a:ext cx="725182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91440" bIns="91440">
            <a:spAutoFit/>
          </a:bodyPr>
          <a:lstStyle/>
          <a:p>
            <a:pPr lvl="2" algn="r" defTabSz="914400">
              <a:defRPr sz="2800">
                <a:solidFill>
                  <a:srgbClr val="808080"/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defRPr>
            </a:pPr>
            <a:r>
              <a:rPr lang="es-MX" sz="2800" dirty="0">
                <a:latin typeface="Avenir Next" panose="020B0503020202020204" pitchFamily="34" charset="0"/>
              </a:rPr>
              <a:t>Angélica Nohemí Chávez Martínez, Luis Esteban Ramos Rivera, Luisa Fernanda Galindo Gutiérrez, Yuko Kita. 2016</a:t>
            </a:r>
          </a:p>
        </p:txBody>
      </p:sp>
      <p:pic>
        <p:nvPicPr>
          <p:cNvPr id="302" name="Marcador de contenido 9" descr="Marcador de contenido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4459" y="1479551"/>
            <a:ext cx="7518402" cy="447040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Levantamiento a mano">
            <a:extLst>
              <a:ext uri="{FF2B5EF4-FFF2-40B4-BE49-F238E27FC236}">
                <a16:creationId xmlns:a16="http://schemas.microsoft.com/office/drawing/2014/main" id="{9F8F7855-BC2E-9E70-88A4-7120DEE4EA2C}"/>
              </a:ext>
            </a:extLst>
          </p:cNvPr>
          <p:cNvSpPr txBox="1">
            <a:spLocks/>
          </p:cNvSpPr>
          <p:nvPr/>
        </p:nvSpPr>
        <p:spPr>
          <a:xfrm>
            <a:off x="-6634715" y="-5673722"/>
            <a:ext cx="25132438" cy="7378648"/>
          </a:xfrm>
          <a:prstGeom prst="rect">
            <a:avLst/>
          </a:prstGeom>
        </p:spPr>
        <p:txBody>
          <a:bodyPr/>
          <a:lstStyle>
            <a:lvl1pPr algn="l" defTabSz="221888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735" kern="1200" spc="-154">
                <a:solidFill>
                  <a:schemeClr val="tx1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endParaRPr lang="en-US" sz="7200" dirty="0">
              <a:latin typeface="Avenir Next" panose="020B0503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C16AC5-83C5-6A4B-F85D-0DD84E3E0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982" y="3883025"/>
            <a:ext cx="21031200" cy="2651126"/>
          </a:xfrm>
        </p:spPr>
        <p:txBody>
          <a:bodyPr/>
          <a:lstStyle/>
          <a:p>
            <a:r>
              <a:rPr lang="en-US" sz="8800" spc="-300" dirty="0">
                <a:latin typeface="Avenir Next" panose="020B0503020202020204" pitchFamily="34" charset="0"/>
              </a:rPr>
              <a:t>Hand Survey</a:t>
            </a:r>
            <a:endParaRPr lang="en-US" spc="-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Levantamiento a man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>
                <a:latin typeface="Avenir Next" panose="020B0503020202020204" pitchFamily="34" charset="0"/>
              </a:rPr>
              <a:t>Detailed Hand Survey</a:t>
            </a:r>
          </a:p>
        </p:txBody>
      </p:sp>
      <p:sp>
        <p:nvSpPr>
          <p:cNvPr id="283" name="Alzados a detalle…"/>
          <p:cNvSpPr txBox="1">
            <a:spLocks noGrp="1"/>
          </p:cNvSpPr>
          <p:nvPr>
            <p:ph type="body" sz="half" idx="1"/>
          </p:nvPr>
        </p:nvSpPr>
        <p:spPr>
          <a:xfrm>
            <a:off x="1206500" y="4248504"/>
            <a:ext cx="8446781" cy="82560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latin typeface="Avenir Next" panose="020B0503020202020204" pitchFamily="34" charset="0"/>
              </a:rPr>
              <a:t>Detailed elevations</a:t>
            </a:r>
            <a:endParaRPr sz="4000" spc="-150" dirty="0">
              <a:latin typeface="Avenir Next" panose="020B0503020202020204" pitchFamily="34" charset="0"/>
            </a:endParaRP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latin typeface="Avenir Next" panose="020B0503020202020204" pitchFamily="34" charset="0"/>
              </a:rPr>
              <a:t>As-found condition</a:t>
            </a:r>
            <a:endParaRPr sz="4000" spc="-150" dirty="0">
              <a:latin typeface="Avenir Next" panose="020B0503020202020204" pitchFamily="34" charset="0"/>
            </a:endParaRP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latin typeface="Avenir Next" panose="020B0503020202020204" pitchFamily="34" charset="0"/>
              </a:rPr>
              <a:t>Asset description / condition</a:t>
            </a:r>
            <a:endParaRPr sz="4000" spc="-150" dirty="0">
              <a:latin typeface="Avenir Next" panose="020B0503020202020204" pitchFamily="34" charset="0"/>
            </a:endParaRP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sz="4000" spc="-150" dirty="0">
              <a:latin typeface="Avenir Next" panose="020B0503020202020204" pitchFamily="34" charset="0"/>
            </a:endParaRP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sz="4000" spc="-150" dirty="0">
              <a:latin typeface="Avenir Next" panose="020B0503020202020204" pitchFamily="34" charset="0"/>
            </a:endParaRP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sz="4000" spc="-150" dirty="0">
              <a:latin typeface="Avenir Next" panose="020B0503020202020204" pitchFamily="34" charset="0"/>
            </a:endParaRPr>
          </a:p>
          <a:p>
            <a:pPr marL="0" indent="0" defTabSz="2243271">
              <a:spcBef>
                <a:spcPts val="1100"/>
              </a:spcBef>
              <a:buSzTx/>
              <a:buNone/>
              <a:defRPr sz="322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z="4000" spc="-150" dirty="0" err="1">
                <a:latin typeface="Avenir Next" panose="020B0503020202020204" pitchFamily="34" charset="0"/>
              </a:rPr>
              <a:t>Nordby</a:t>
            </a:r>
            <a:r>
              <a:rPr sz="4000" spc="-150" dirty="0">
                <a:latin typeface="Avenir Next" panose="020B0503020202020204" pitchFamily="34" charset="0"/>
              </a:rPr>
              <a:t> et al. 2000 (Mesa Verde, Colorado)</a:t>
            </a:r>
          </a:p>
          <a:p>
            <a:pPr marL="0" indent="0" defTabSz="2243271">
              <a:spcBef>
                <a:spcPts val="1100"/>
              </a:spcBef>
              <a:buSzTx/>
              <a:buNone/>
              <a:defRPr sz="322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z="4000" spc="-150" dirty="0">
                <a:latin typeface="Avenir Next" panose="020B0503020202020204" pitchFamily="34" charset="0"/>
              </a:rPr>
              <a:t>Bagwell 2006 (Río </a:t>
            </a:r>
            <a:r>
              <a:rPr sz="4000" spc="-150" dirty="0" err="1">
                <a:latin typeface="Avenir Next" panose="020B0503020202020204" pitchFamily="34" charset="0"/>
              </a:rPr>
              <a:t>Taraises</a:t>
            </a:r>
            <a:r>
              <a:rPr sz="4000" spc="-150" dirty="0">
                <a:latin typeface="Avenir Next" panose="020B0503020202020204" pitchFamily="34" charset="0"/>
              </a:rPr>
              <a:t>, Sonora)</a:t>
            </a:r>
          </a:p>
        </p:txBody>
      </p:sp>
      <p:pic>
        <p:nvPicPr>
          <p:cNvPr id="285" name="Image" descr="Ima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361" y="3070049"/>
            <a:ext cx="13734368" cy="106129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05999-6727-C010-4BFC-6D468C5401C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P0467m.jpg" descr="IMGP0467m.jpg">
            <a:extLst>
              <a:ext uri="{FF2B5EF4-FFF2-40B4-BE49-F238E27FC236}">
                <a16:creationId xmlns:a16="http://schemas.microsoft.com/office/drawing/2014/main" id="{95674A25-198B-7B39-A9B0-B65DAC2945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" y="2564"/>
            <a:ext cx="24383960" cy="1371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4322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Levantamiento con TST"/>
          <p:cNvSpPr txBox="1">
            <a:spLocks noGrp="1"/>
          </p:cNvSpPr>
          <p:nvPr>
            <p:ph type="title"/>
          </p:nvPr>
        </p:nvSpPr>
        <p:spPr>
          <a:xfrm>
            <a:off x="1056422" y="7842623"/>
            <a:ext cx="21031200" cy="2651126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8800">
                <a:latin typeface="Avenir Next" panose="020B0503020202020204" pitchFamily="34" charset="0"/>
              </a:rPr>
              <a:t>Survey with Total Station</a:t>
            </a:r>
          </a:p>
        </p:txBody>
      </p:sp>
      <p:pic>
        <p:nvPicPr>
          <p:cNvPr id="403" name="IMGP5361m.jpg" descr="IMGP5361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899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n 10" descr="Imagen 10">
            <a:extLst>
              <a:ext uri="{FF2B5EF4-FFF2-40B4-BE49-F238E27FC236}">
                <a16:creationId xmlns:a16="http://schemas.microsoft.com/office/drawing/2014/main" id="{527E17D5-9678-1DDC-4E97-963270690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476191" y="3808191"/>
            <a:ext cx="13714374" cy="61012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ABF11A2-B628-ED81-83A5-B4F081323E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17" y="6559976"/>
            <a:ext cx="9260738" cy="71560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Levantamiento con T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>
                <a:latin typeface="Avenir Next" panose="020B0503020202020204" pitchFamily="34" charset="0"/>
              </a:rPr>
              <a:t>Total Station</a:t>
            </a:r>
          </a:p>
        </p:txBody>
      </p:sp>
      <p:sp>
        <p:nvSpPr>
          <p:cNvPr id="401" name="Nivel Detallado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34694">
              <a:defRPr sz="4895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402" name="Orientación de muros…"/>
          <p:cNvSpPr txBox="1">
            <a:spLocks noGrp="1"/>
          </p:cNvSpPr>
          <p:nvPr>
            <p:ph type="body" sz="half" idx="1"/>
          </p:nvPr>
        </p:nvSpPr>
        <p:spPr>
          <a:xfrm>
            <a:off x="1206500" y="4248504"/>
            <a:ext cx="9428585" cy="825601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 pitchFamily="34" charset="0"/>
              </a:rPr>
              <a:t>Floor plan with wall angles and irregular form objects (Granary)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en-US" sz="4400" spc="-150" dirty="0">
              <a:latin typeface="Avenir Next" panose="020B0503020202020204" pitchFamily="34" charset="0"/>
            </a:endParaRPr>
          </a:p>
          <a:p>
            <a:pPr marL="0" indent="0">
              <a:buNone/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 pitchFamily="34" charset="0"/>
              </a:rPr>
              <a:t>Bagwell 2006 (Río </a:t>
            </a:r>
            <a:r>
              <a:rPr lang="en-US" sz="4400" spc="-150" dirty="0" err="1">
                <a:latin typeface="Avenir Next" panose="020B0503020202020204" pitchFamily="34" charset="0"/>
              </a:rPr>
              <a:t>Taraises</a:t>
            </a:r>
            <a:r>
              <a:rPr lang="en-US" sz="4400" spc="-150" dirty="0">
                <a:latin typeface="Avenir Next" panose="020B0503020202020204" pitchFamily="34" charset="0"/>
              </a:rPr>
              <a:t>, Sonora)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en-US" sz="4400" spc="-150" dirty="0">
              <a:latin typeface="Avenir Next" panose="020B0503020202020204" pitchFamily="34" charset="0"/>
            </a:endParaRPr>
          </a:p>
        </p:txBody>
      </p:sp>
      <p:pic>
        <p:nvPicPr>
          <p:cNvPr id="404" name="Image" descr="Ima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1703" y="3028963"/>
            <a:ext cx="13238612" cy="102298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P5361m.jpg" descr="IMGP5361m.jpg">
            <a:extLst>
              <a:ext uri="{FF2B5EF4-FFF2-40B4-BE49-F238E27FC236}">
                <a16:creationId xmlns:a16="http://schemas.microsoft.com/office/drawing/2014/main" id="{AED871B5-F244-9C82-5C67-EB71A9D87C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" y="2564"/>
            <a:ext cx="24383960" cy="137134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Image" descr="Imag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58" y="3930651"/>
            <a:ext cx="15309052" cy="8186090"/>
          </a:xfrm>
          <a:prstGeom prst="rect">
            <a:avLst/>
          </a:prstGeom>
          <a:ln w="12700">
            <a:miter lim="400000"/>
          </a:ln>
        </p:spPr>
      </p:pic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 algn="r"/>
            <a:r>
              <a:rPr lang="en-US" sz="8800" spc="-180" dirty="0">
                <a:latin typeface="Avenir Next" panose="020B0503020202020204"/>
                <a:ea typeface="+mn-ea"/>
              </a:rPr>
              <a:t>Terrestrial Photogrammetry Survey</a:t>
            </a:r>
          </a:p>
        </p:txBody>
      </p:sp>
      <p:pic>
        <p:nvPicPr>
          <p:cNvPr id="262" name="CO33.JPG" descr="CO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1242" y="6690664"/>
            <a:ext cx="8356600" cy="62674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Levantamiento con T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dirty="0">
                <a:latin typeface="Avenir Next" panose="020B0503020202020204" pitchFamily="34" charset="0"/>
              </a:rPr>
              <a:t>Terrestrial Photogrammetry</a:t>
            </a:r>
          </a:p>
        </p:txBody>
      </p:sp>
      <p:sp>
        <p:nvSpPr>
          <p:cNvPr id="401" name="Nivel Detallado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34694">
              <a:defRPr sz="4895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402" name="Orientación de muros…"/>
          <p:cNvSpPr txBox="1">
            <a:spLocks noGrp="1"/>
          </p:cNvSpPr>
          <p:nvPr>
            <p:ph type="body" sz="half" idx="1"/>
          </p:nvPr>
        </p:nvSpPr>
        <p:spPr>
          <a:xfrm>
            <a:off x="1206500" y="4248504"/>
            <a:ext cx="9428585" cy="825601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/>
              </a:rPr>
              <a:t>3D textured model</a:t>
            </a: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 pitchFamily="34" charset="0"/>
              </a:rPr>
              <a:t>As-found condition</a:t>
            </a:r>
          </a:p>
          <a:p>
            <a:pPr marL="560831" indent="-560831" defTabSz="2243271">
              <a:spcBef>
                <a:spcPts val="4100"/>
              </a:spcBef>
              <a:defRPr sz="4416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 pitchFamily="34" charset="0"/>
              </a:rPr>
              <a:t>Asset description / condition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400" spc="-150" dirty="0">
                <a:latin typeface="Avenir Next" panose="020B0503020202020204" pitchFamily="34" charset="0"/>
              </a:rPr>
              <a:t>Spatial analysis</a:t>
            </a:r>
          </a:p>
        </p:txBody>
      </p:sp>
      <p:pic>
        <p:nvPicPr>
          <p:cNvPr id="29" name="Picture 28" descr="A close up of a vase&#10;&#10;Description automatically generated">
            <a:extLst>
              <a:ext uri="{FF2B5EF4-FFF2-40B4-BE49-F238E27FC236}">
                <a16:creationId xmlns:a16="http://schemas.microsoft.com/office/drawing/2014/main" id="{86840FE4-0B7E-8021-2908-365D397F89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22515" y="1917290"/>
            <a:ext cx="6339575" cy="5918800"/>
          </a:xfrm>
          <a:prstGeom prst="rect">
            <a:avLst/>
          </a:prstGeom>
        </p:spPr>
      </p:pic>
      <p:pic>
        <p:nvPicPr>
          <p:cNvPr id="31" name="Picture 30" descr="A white object on a black background&#10;&#10;Description automatically generated">
            <a:extLst>
              <a:ext uri="{FF2B5EF4-FFF2-40B4-BE49-F238E27FC236}">
                <a16:creationId xmlns:a16="http://schemas.microsoft.com/office/drawing/2014/main" id="{858D37D6-06E0-613F-FD84-665E54F534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6088" y="7474203"/>
            <a:ext cx="6326370" cy="6175840"/>
          </a:xfrm>
          <a:prstGeom prst="rect">
            <a:avLst/>
          </a:prstGeom>
        </p:spPr>
      </p:pic>
      <p:pic>
        <p:nvPicPr>
          <p:cNvPr id="33" name="Picture 32" descr="A black and white image of a rock&#10;&#10;Description automatically generated">
            <a:extLst>
              <a:ext uri="{FF2B5EF4-FFF2-40B4-BE49-F238E27FC236}">
                <a16:creationId xmlns:a16="http://schemas.microsoft.com/office/drawing/2014/main" id="{BE6C7F7A-E86F-3DC8-FCA1-2E7D285A2D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62090" y="669556"/>
            <a:ext cx="6222923" cy="6272927"/>
          </a:xfrm>
          <a:prstGeom prst="rect">
            <a:avLst/>
          </a:prstGeom>
        </p:spPr>
      </p:pic>
      <p:pic>
        <p:nvPicPr>
          <p:cNvPr id="35" name="Picture 34" descr="A blue glowing rock on a black background&#10;&#10;Description automatically generated">
            <a:extLst>
              <a:ext uri="{FF2B5EF4-FFF2-40B4-BE49-F238E27FC236}">
                <a16:creationId xmlns:a16="http://schemas.microsoft.com/office/drawing/2014/main" id="{A78190AD-792C-810F-F739-AFED9510BD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01659" y="7352427"/>
            <a:ext cx="6695436" cy="593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3808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contenido 6" descr="Marcador de contenido 6">
            <a:extLst>
              <a:ext uri="{FF2B5EF4-FFF2-40B4-BE49-F238E27FC236}">
                <a16:creationId xmlns:a16="http://schemas.microsoft.com/office/drawing/2014/main" id="{E2BCADF4-DD87-B351-CD2A-E5F91B2B3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029" y="2840352"/>
            <a:ext cx="19679942" cy="10506220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Levantamiento con T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dirty="0">
                <a:latin typeface="Avenir Next" panose="020B0503020202020204" pitchFamily="34" charset="0"/>
              </a:rPr>
              <a:t>Terrestrial Photogrammetry</a:t>
            </a:r>
          </a:p>
        </p:txBody>
      </p:sp>
    </p:spTree>
    <p:extLst>
      <p:ext uri="{BB962C8B-B14F-4D97-AF65-F5344CB8AC3E}">
        <p14:creationId xmlns:p14="http://schemas.microsoft.com/office/powerpoint/2010/main" val="153532974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CBBF2B-BB06-8ECD-7AC2-0CC1B1FDE1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114" y="-693651"/>
            <a:ext cx="21357772" cy="1510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2948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rcador de contenido 5" descr="Marcador de contenido 5">
            <a:extLst>
              <a:ext uri="{FF2B5EF4-FFF2-40B4-BE49-F238E27FC236}">
                <a16:creationId xmlns:a16="http://schemas.microsoft.com/office/drawing/2014/main" id="{71DB7D8C-7528-A59C-8BE0-F12632C539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" y="2564"/>
            <a:ext cx="24383960" cy="1371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71436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1">
            <a:extLst>
              <a:ext uri="{FF2B5EF4-FFF2-40B4-BE49-F238E27FC236}">
                <a16:creationId xmlns:a16="http://schemas.microsoft.com/office/drawing/2014/main" id="{D2CE429B-8847-E238-3A53-1603734ACB4D}"/>
              </a:ext>
            </a:extLst>
          </p:cNvPr>
          <p:cNvSpPr txBox="1"/>
          <p:nvPr/>
        </p:nvSpPr>
        <p:spPr>
          <a:xfrm>
            <a:off x="14924457" y="2500768"/>
            <a:ext cx="7723450" cy="2364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40" bIns="91440" anchor="ctr">
            <a:normAutofit/>
          </a:bodyPr>
          <a:lstStyle/>
          <a:p>
            <a:pPr marL="571500" indent="-571500">
              <a:lnSpc>
                <a:spcPct val="90000"/>
              </a:lnSpc>
              <a:spcBef>
                <a:spcPts val="2000"/>
              </a:spcBef>
              <a:buSzPct val="100000"/>
              <a:buFont typeface="System Font Regular"/>
              <a:buChar char="●"/>
              <a:defRPr sz="4000">
                <a:solidFill>
                  <a:srgbClr val="FFFFFF"/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defRPr>
            </a:pPr>
            <a:endParaRPr lang="es-ES_tradnl" sz="80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9" name="Picture 8" descr="A group of people on a hill&#10;&#10;Description automatically generated">
            <a:extLst>
              <a:ext uri="{FF2B5EF4-FFF2-40B4-BE49-F238E27FC236}">
                <a16:creationId xmlns:a16="http://schemas.microsoft.com/office/drawing/2014/main" id="{D94F8750-9DB9-D234-F462-FC2E93BA7C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09" y="730250"/>
            <a:ext cx="8891082" cy="6668312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2F6BAEC6-2A59-FAD4-C78B-505A206E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0334625"/>
            <a:ext cx="21031200" cy="2651126"/>
          </a:xfrm>
        </p:spPr>
        <p:txBody>
          <a:bodyPr>
            <a:noAutofit/>
          </a:bodyPr>
          <a:lstStyle/>
          <a:p>
            <a:r>
              <a:rPr lang="en-US" sz="8000" spc="-180" dirty="0">
                <a:latin typeface="Avenir Next" panose="020B0503020202020204"/>
                <a:ea typeface="+mn-ea"/>
              </a:rPr>
              <a:t>Aerial Photogrammetric Survey</a:t>
            </a:r>
            <a:endParaRPr lang="en-US" spc="-300" dirty="0">
              <a:latin typeface="Avenir Next"/>
            </a:endParaRPr>
          </a:p>
        </p:txBody>
      </p:sp>
      <p:pic>
        <p:nvPicPr>
          <p:cNvPr id="10" name="Picture 9" descr="A map of a land&#10;&#10;Description automatically generated">
            <a:extLst>
              <a:ext uri="{FF2B5EF4-FFF2-40B4-BE49-F238E27FC236}">
                <a16:creationId xmlns:a16="http://schemas.microsoft.com/office/drawing/2014/main" id="{E6ED4382-078C-BE35-5A3A-6C094C7A4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010" y="239914"/>
            <a:ext cx="19973284" cy="1142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6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Análisis espacial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Orthophoto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pc="-150" dirty="0">
                <a:latin typeface="Avenir Next" panose="020B0503020202020204"/>
              </a:rPr>
              <a:t>Digital </a:t>
            </a:r>
            <a:r>
              <a:rPr lang="es-ES_tradnl" spc="-150" dirty="0" err="1">
                <a:latin typeface="Avenir Next" panose="020B0503020202020204"/>
              </a:rPr>
              <a:t>Terrain</a:t>
            </a:r>
            <a:r>
              <a:rPr lang="es-ES_tradnl" spc="-150" dirty="0">
                <a:latin typeface="Avenir Next" panose="020B0503020202020204"/>
              </a:rPr>
              <a:t> </a:t>
            </a:r>
            <a:r>
              <a:rPr lang="es-ES_tradnl" spc="-150" dirty="0" err="1">
                <a:latin typeface="Avenir Next" panose="020B0503020202020204"/>
              </a:rPr>
              <a:t>Model</a:t>
            </a:r>
            <a:r>
              <a:rPr lang="es-ES_tradnl" spc="-150" dirty="0">
                <a:latin typeface="Avenir Next" panose="020B0503020202020204"/>
              </a:rPr>
              <a:t> (DTM)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Topographic contour line</a:t>
            </a:r>
          </a:p>
        </p:txBody>
      </p:sp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map of a land&#10;&#10;Description automatically generated">
            <a:extLst>
              <a:ext uri="{FF2B5EF4-FFF2-40B4-BE49-F238E27FC236}">
                <a16:creationId xmlns:a16="http://schemas.microsoft.com/office/drawing/2014/main" id="{4F166412-A654-5A48-77E3-30CCFC54CB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666683"/>
            <a:ext cx="19973284" cy="1142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0552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map of a mountain&#10;&#10;Description automatically generated">
            <a:extLst>
              <a:ext uri="{FF2B5EF4-FFF2-40B4-BE49-F238E27FC236}">
                <a16:creationId xmlns:a16="http://schemas.microsoft.com/office/drawing/2014/main" id="{88733F02-98ED-F182-553F-2EDDD26C07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677" y="1506272"/>
            <a:ext cx="15800823" cy="12209728"/>
          </a:xfrm>
          <a:prstGeom prst="rect">
            <a:avLst/>
          </a:prstGeom>
        </p:spPr>
      </p:pic>
      <p:sp>
        <p:nvSpPr>
          <p:cNvPr id="261" name="Análisis espacial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Orthophoto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pc="-150" dirty="0">
                <a:latin typeface="Avenir Next" panose="020B0503020202020204"/>
              </a:rPr>
              <a:t>Digital </a:t>
            </a:r>
            <a:r>
              <a:rPr lang="es-ES_tradnl" spc="-150" dirty="0" err="1">
                <a:latin typeface="Avenir Next" panose="020B0503020202020204"/>
              </a:rPr>
              <a:t>Terrain</a:t>
            </a:r>
            <a:r>
              <a:rPr lang="es-ES_tradnl" spc="-150" dirty="0">
                <a:latin typeface="Avenir Next" panose="020B0503020202020204"/>
              </a:rPr>
              <a:t> </a:t>
            </a:r>
            <a:r>
              <a:rPr lang="es-ES_tradnl" spc="-150" dirty="0" err="1">
                <a:latin typeface="Avenir Next" panose="020B0503020202020204"/>
              </a:rPr>
              <a:t>Model</a:t>
            </a:r>
            <a:r>
              <a:rPr lang="es-ES_tradnl" spc="-150" dirty="0">
                <a:latin typeface="Avenir Next" panose="020B0503020202020204"/>
              </a:rPr>
              <a:t> (DTM)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Topographic contour line</a:t>
            </a:r>
          </a:p>
        </p:txBody>
      </p:sp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59558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forest&#10;&#10;Description automatically generated">
            <a:extLst>
              <a:ext uri="{FF2B5EF4-FFF2-40B4-BE49-F238E27FC236}">
                <a16:creationId xmlns:a16="http://schemas.microsoft.com/office/drawing/2014/main" id="{5B0399C8-5C59-8150-4047-3FDB68A6CE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3409" y="1672429"/>
            <a:ext cx="15424621" cy="11919026"/>
          </a:xfrm>
          <a:prstGeom prst="rect">
            <a:avLst/>
          </a:prstGeom>
        </p:spPr>
      </p:pic>
      <p:sp>
        <p:nvSpPr>
          <p:cNvPr id="261" name="Análisis espacial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Orthophoto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pc="-150" dirty="0">
                <a:latin typeface="Avenir Next" panose="020B0503020202020204"/>
              </a:rPr>
              <a:t>Digital </a:t>
            </a:r>
            <a:r>
              <a:rPr lang="es-ES_tradnl" spc="-150" dirty="0" err="1">
                <a:latin typeface="Avenir Next" panose="020B0503020202020204"/>
              </a:rPr>
              <a:t>Terrain</a:t>
            </a:r>
            <a:r>
              <a:rPr lang="es-ES_tradnl" spc="-150" dirty="0">
                <a:latin typeface="Avenir Next" panose="020B0503020202020204"/>
              </a:rPr>
              <a:t> </a:t>
            </a:r>
            <a:r>
              <a:rPr lang="es-ES_tradnl" spc="-150" dirty="0" err="1">
                <a:latin typeface="Avenir Next" panose="020B0503020202020204"/>
              </a:rPr>
              <a:t>Model</a:t>
            </a:r>
            <a:r>
              <a:rPr lang="es-ES_tradnl" spc="-150" dirty="0">
                <a:latin typeface="Avenir Next" panose="020B0503020202020204"/>
              </a:rPr>
              <a:t> (DTM)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Topographic contour line</a:t>
            </a:r>
          </a:p>
        </p:txBody>
      </p:sp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9725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283EF8-4133-F525-EEB7-E051E3A39F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714"/>
          <a:stretch/>
        </p:blipFill>
        <p:spPr>
          <a:xfrm>
            <a:off x="2929087" y="2372962"/>
            <a:ext cx="18525825" cy="1092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8102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67E491-0E54-BD06-C0C7-5C85CEEBF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447" y="2228241"/>
            <a:ext cx="18937105" cy="1122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8442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ountain range with trees and rocks&#10;&#10;Description automatically generated with medium confidence">
            <a:extLst>
              <a:ext uri="{FF2B5EF4-FFF2-40B4-BE49-F238E27FC236}">
                <a16:creationId xmlns:a16="http://schemas.microsoft.com/office/drawing/2014/main" id="{7040B04D-33E3-289F-09AB-73878F627E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720" y="7745767"/>
            <a:ext cx="14547850" cy="7515442"/>
          </a:xfrm>
          <a:prstGeom prst="rect">
            <a:avLst/>
          </a:prstGeom>
        </p:spPr>
      </p:pic>
      <p:sp>
        <p:nvSpPr>
          <p:cNvPr id="261" name="Análisis espacial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3D textured model</a:t>
            </a:r>
          </a:p>
          <a:p>
            <a:pPr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latin typeface="Avenir Next" panose="020B0503020202020204"/>
              </a:rPr>
              <a:t>Spatial analysis</a:t>
            </a:r>
          </a:p>
        </p:txBody>
      </p:sp>
      <p:sp>
        <p:nvSpPr>
          <p:cNvPr id="259" name="Levantamiento por CPR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17847044" cy="1435100"/>
          </a:xfrm>
          <a:prstGeom prst="rect">
            <a:avLst/>
          </a:prstGeom>
        </p:spPr>
        <p:txBody>
          <a:bodyPr>
            <a:normAutofit/>
          </a:bodyPr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sz="7200" spc="-180" dirty="0">
                <a:latin typeface="Avenir Next" panose="020B0503020202020204"/>
                <a:ea typeface="+mn-ea"/>
              </a:rPr>
              <a:t>Aerial Photogrammetric Survey</a:t>
            </a:r>
            <a:endParaRPr lang="es-ES_tradnl" dirty="0">
              <a:latin typeface="+mn-ea"/>
              <a:ea typeface="+mn-ea"/>
            </a:endParaRPr>
          </a:p>
        </p:txBody>
      </p:sp>
      <p:pic>
        <p:nvPicPr>
          <p:cNvPr id="2" name="Picture 1" descr="A rocky area with trees on it&#10;&#10;Description automatically generated">
            <a:extLst>
              <a:ext uri="{FF2B5EF4-FFF2-40B4-BE49-F238E27FC236}">
                <a16:creationId xmlns:a16="http://schemas.microsoft.com/office/drawing/2014/main" id="{C81C0E79-47EE-8509-DBD4-5D3736891B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04610" y="1307695"/>
            <a:ext cx="10828462" cy="470416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39BE2-5764-93E6-E92A-570C1981C2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map of a mountain with trees&#10;&#10;Description automatically generated">
            <a:extLst>
              <a:ext uri="{FF2B5EF4-FFF2-40B4-BE49-F238E27FC236}">
                <a16:creationId xmlns:a16="http://schemas.microsoft.com/office/drawing/2014/main" id="{D5170C0A-C18E-C2EE-A5FB-89090F3F42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8112" y="4481758"/>
            <a:ext cx="11504180" cy="564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81974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on a hill&#10;&#10;Description automatically generated">
            <a:extLst>
              <a:ext uri="{FF2B5EF4-FFF2-40B4-BE49-F238E27FC236}">
                <a16:creationId xmlns:a16="http://schemas.microsoft.com/office/drawing/2014/main" id="{7BFA77DA-4BD1-D1CE-1910-7857C40225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" y="2564"/>
            <a:ext cx="24383960" cy="1371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4320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olaboradores de la documentación digital:…"/>
          <p:cNvSpPr txBox="1"/>
          <p:nvPr/>
        </p:nvSpPr>
        <p:spPr>
          <a:xfrm>
            <a:off x="16555494" y="3426291"/>
            <a:ext cx="6622006" cy="5027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2800" u="sng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Photogrammetric survey: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Mtro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. Sergio Alvarado Soto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Dr. Jorge Torres Rodríguez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Angélica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Nohemí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Chávez Martínez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Suemi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Gusmán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Argueta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Ángel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 Alejandro Bolivar Najera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Heriberto Torres García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Adriana Edith Su</a:t>
            </a:r>
            <a:r>
              <a:rPr lang="es-MX" sz="4000" spc="-150" dirty="0" err="1">
                <a:solidFill>
                  <a:srgbClr val="000000"/>
                </a:solidFill>
                <a:latin typeface="Avenir Next" panose="020B0503020202020204"/>
              </a:rPr>
              <a:t>árez</a:t>
            </a:r>
            <a:r>
              <a:rPr lang="es-MX" sz="4000" spc="-150" dirty="0">
                <a:solidFill>
                  <a:srgbClr val="000000"/>
                </a:solidFill>
                <a:latin typeface="Avenir Next" panose="020B0503020202020204"/>
              </a:rPr>
              <a:t> García</a:t>
            </a:r>
            <a:endParaRPr lang="en-US" sz="4000" spc="-150" dirty="0">
              <a:solidFill>
                <a:srgbClr val="000000"/>
              </a:solidFill>
              <a:latin typeface="Avenir Next" panose="020B0503020202020204"/>
            </a:endParaRPr>
          </a:p>
        </p:txBody>
      </p:sp>
      <p:sp>
        <p:nvSpPr>
          <p:cNvPr id="8" name="Colaboradores de la documentación por TST:…">
            <a:extLst>
              <a:ext uri="{FF2B5EF4-FFF2-40B4-BE49-F238E27FC236}">
                <a16:creationId xmlns:a16="http://schemas.microsoft.com/office/drawing/2014/main" id="{D95159E4-D5D4-ED1D-B4B4-DA5CFB723B71}"/>
              </a:ext>
            </a:extLst>
          </p:cNvPr>
          <p:cNvSpPr txBox="1"/>
          <p:nvPr/>
        </p:nvSpPr>
        <p:spPr>
          <a:xfrm>
            <a:off x="1268215" y="6858000"/>
            <a:ext cx="674543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2800" u="sng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TST survey: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Ing. Eduardo Carlos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Recio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González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Luis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Estéban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Ramos Rivera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Francisco Javier Morales Muñoz </a:t>
            </a:r>
          </a:p>
        </p:txBody>
      </p:sp>
      <p:sp>
        <p:nvSpPr>
          <p:cNvPr id="9" name="Colaboradores de la documentación manual:…">
            <a:extLst>
              <a:ext uri="{FF2B5EF4-FFF2-40B4-BE49-F238E27FC236}">
                <a16:creationId xmlns:a16="http://schemas.microsoft.com/office/drawing/2014/main" id="{59CF2EFE-6DFC-F788-3B67-5535F44A1F2A}"/>
              </a:ext>
            </a:extLst>
          </p:cNvPr>
          <p:cNvSpPr txBox="1"/>
          <p:nvPr/>
        </p:nvSpPr>
        <p:spPr>
          <a:xfrm>
            <a:off x="1329930" y="3521169"/>
            <a:ext cx="662200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2800" u="sng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Hand survey on site: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Luisa Fernanda Galindo Gutiérrez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Luis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Estéban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Ramos Rivera</a:t>
            </a:r>
          </a:p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Angélica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Nohemí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Chávez Martínez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574CE4-1D2A-C359-CC4F-B24C2D7E0981}"/>
              </a:ext>
            </a:extLst>
          </p:cNvPr>
          <p:cNvSpPr txBox="1"/>
          <p:nvPr/>
        </p:nvSpPr>
        <p:spPr>
          <a:xfrm>
            <a:off x="8706558" y="3521169"/>
            <a:ext cx="7663793" cy="68634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 defTabSz="825500">
              <a:defRPr sz="28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4000" u="sng" spc="-150" dirty="0">
                <a:solidFill>
                  <a:srgbClr val="000000"/>
                </a:solidFill>
                <a:latin typeface="Avenir Next" panose="020B0503020202020204"/>
              </a:rPr>
              <a:t>Digitalization of hand survey plans: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Andrea Herrera Arreola</a:t>
            </a:r>
          </a:p>
          <a:p>
            <a:pPr algn="l"/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Angélica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Nohemí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Chávez Martínez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Ariel Ivan Ortega Victoria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Francisco Javier Morales Muñoz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Liza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Yazmeli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Hoguin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Villezcas</a:t>
            </a:r>
            <a:endParaRPr lang="en-US" sz="4000" spc="-150" dirty="0">
              <a:solidFill>
                <a:srgbClr val="000000"/>
              </a:solidFill>
              <a:latin typeface="Avenir Next" panose="020B0503020202020204"/>
            </a:endParaRP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Luis Esteban Ramos Rivera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Luisa Fernanda Galindo Gutiérrez</a:t>
            </a:r>
          </a:p>
          <a:p>
            <a:pPr algn="l"/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Suemmi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Guzmán Argueta 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Wendy Leticia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Lazo</a:t>
            </a:r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 Huerta</a:t>
            </a:r>
          </a:p>
          <a:p>
            <a:pPr algn="l"/>
            <a:r>
              <a:rPr lang="en-US" sz="4000" spc="-150" dirty="0">
                <a:solidFill>
                  <a:srgbClr val="000000"/>
                </a:solidFill>
                <a:latin typeface="Avenir Next" panose="020B0503020202020204"/>
              </a:rPr>
              <a:t>Yisel Vanessa García </a:t>
            </a:r>
            <a:r>
              <a:rPr lang="en-US" sz="4000" spc="-150" dirty="0" err="1">
                <a:solidFill>
                  <a:srgbClr val="000000"/>
                </a:solidFill>
                <a:latin typeface="Avenir Next" panose="020B0503020202020204"/>
              </a:rPr>
              <a:t>García</a:t>
            </a:r>
            <a:endParaRPr lang="en-US" sz="4000" spc="-150" dirty="0">
              <a:solidFill>
                <a:srgbClr val="000000"/>
              </a:solidFill>
              <a:latin typeface="Avenir Next" panose="020B0503020202020204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ED27F-F850-7944-892E-E665958E5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pc="-180" dirty="0">
                <a:latin typeface="Avenir Next" panose="020B0503020202020204"/>
              </a:rPr>
              <a:t>Collaborators</a:t>
            </a:r>
          </a:p>
        </p:txBody>
      </p:sp>
      <p:pic>
        <p:nvPicPr>
          <p:cNvPr id="5" name="logotipo iada.png" descr="logotipo iada.png">
            <a:extLst>
              <a:ext uri="{FF2B5EF4-FFF2-40B4-BE49-F238E27FC236}">
                <a16:creationId xmlns:a16="http://schemas.microsoft.com/office/drawing/2014/main" id="{BA553AC7-536F-826C-EA15-4D3B15C4DC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247" y="11550348"/>
            <a:ext cx="1885820" cy="766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ogotipo (descriptivo)uacj 2015-azul-sin fondo.png" descr="Logotipo (descriptivo)uacj 2015-azul-sin fondo.png">
            <a:extLst>
              <a:ext uri="{FF2B5EF4-FFF2-40B4-BE49-F238E27FC236}">
                <a16:creationId xmlns:a16="http://schemas.microsoft.com/office/drawing/2014/main" id="{03A250E3-4A9E-8B68-A19B-3775238042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11393092"/>
            <a:ext cx="6571356" cy="1264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 descr="A close-up of a letter&#10;&#10;Description automatically generated">
            <a:extLst>
              <a:ext uri="{FF2B5EF4-FFF2-40B4-BE49-F238E27FC236}">
                <a16:creationId xmlns:a16="http://schemas.microsoft.com/office/drawing/2014/main" id="{16C61D22-1A02-AA48-A487-FA3C3031272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8050" y="11550348"/>
            <a:ext cx="1206020" cy="76666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ve with a rock and a tree&#10;&#10;Description automatically generated">
            <a:extLst>
              <a:ext uri="{FF2B5EF4-FFF2-40B4-BE49-F238E27FC236}">
                <a16:creationId xmlns:a16="http://schemas.microsoft.com/office/drawing/2014/main" id="{E9B5700E-D52E-5AA4-0543-EE7A63372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55700" y="-1295400"/>
            <a:ext cx="26746200" cy="16018933"/>
          </a:xfrm>
          <a:prstGeom prst="rect">
            <a:avLst/>
          </a:prstGeom>
          <a:noFill/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49E24740-DAE6-9E46-9FAC-CF09F944D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7124700"/>
            <a:ext cx="21971000" cy="4648200"/>
          </a:xfrm>
        </p:spPr>
        <p:txBody>
          <a:bodyPr vert="horz" lIns="182880" tIns="91440" rIns="182880" bIns="91440" rtlCol="0" anchor="b">
            <a:normAutofit/>
          </a:bodyPr>
          <a:lstStyle/>
          <a:p>
            <a:r>
              <a:rPr lang="en-US" kern="1200" spc="-180" dirty="0">
                <a:solidFill>
                  <a:schemeClr val="bg1"/>
                </a:solidFill>
                <a:latin typeface="Avenir Next" panose="020B0503020202020204"/>
              </a:rPr>
              <a:t>Cueva de la Olla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1A1DA9E0-DB4C-AC9A-90DF-2BC96935D59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206500" y="11609910"/>
            <a:ext cx="21971000" cy="1116952"/>
          </a:xfrm>
        </p:spPr>
        <p:txBody>
          <a:bodyPr/>
          <a:lstStyle/>
          <a:p>
            <a:r>
              <a:rPr lang="es-MX" spc="-180" dirty="0">
                <a:latin typeface="Avenir Next" panose="020B0503020202020204"/>
              </a:rPr>
              <a:t>Casas Grandes, Chihuahua</a:t>
            </a:r>
            <a:endParaRPr lang="en-US" spc="-180" dirty="0">
              <a:latin typeface="Avenir Next" panose="020B0503020202020204"/>
            </a:endParaRPr>
          </a:p>
        </p:txBody>
      </p:sp>
      <p:sp>
        <p:nvSpPr>
          <p:cNvPr id="2" name="Cueva de la Olla, Casas Grandes, Chihuahua…">
            <a:extLst>
              <a:ext uri="{FF2B5EF4-FFF2-40B4-BE49-F238E27FC236}">
                <a16:creationId xmlns:a16="http://schemas.microsoft.com/office/drawing/2014/main" id="{495694F2-9CCC-40C6-27B2-1F994A705467}"/>
              </a:ext>
            </a:extLst>
          </p:cNvPr>
          <p:cNvSpPr txBox="1">
            <a:spLocks noGrp="1"/>
          </p:cNvSpPr>
          <p:nvPr>
            <p:ph type="body" idx="22"/>
          </p:nvPr>
        </p:nvSpPr>
        <p:spPr>
          <a:xfrm>
            <a:off x="763799" y="-744280"/>
            <a:ext cx="8465261" cy="3034145"/>
          </a:xfrm>
          <a:prstGeom prst="rect">
            <a:avLst/>
          </a:prstGeom>
          <a:solidFill>
            <a:schemeClr val="bg1">
              <a:alpha val="50000"/>
            </a:schemeClr>
          </a:solidFill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Autofit/>
          </a:bodyPr>
          <a:lstStyle/>
          <a:p>
            <a:pPr>
              <a:defRPr b="0">
                <a:solidFill>
                  <a:srgbClr val="D5D5D5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600-1100 </a:t>
            </a:r>
            <a:r>
              <a:rPr spc="-150" dirty="0" err="1">
                <a:solidFill>
                  <a:schemeClr val="bg2">
                    <a:lumMod val="10000"/>
                  </a:schemeClr>
                </a:solidFill>
              </a:rPr>
              <a:t>d.C.</a:t>
            </a: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 (Viejo Period)</a:t>
            </a:r>
          </a:p>
          <a:p>
            <a:pPr>
              <a:defRPr b="0">
                <a:solidFill>
                  <a:srgbClr val="D5D5D5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solidFill>
                  <a:schemeClr val="bg2">
                    <a:lumMod val="10000"/>
                  </a:schemeClr>
                </a:solidFill>
              </a:rPr>
              <a:t>Earthen construction</a:t>
            </a: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: 950-1060 (</a:t>
            </a:r>
            <a:r>
              <a:rPr spc="-150" dirty="0" err="1">
                <a:solidFill>
                  <a:schemeClr val="bg2">
                    <a:lumMod val="10000"/>
                  </a:schemeClr>
                </a:solidFill>
              </a:rPr>
              <a:t>Perros</a:t>
            </a: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 Bravos)</a:t>
            </a:r>
          </a:p>
          <a:p>
            <a:pPr marL="457200" indent="-457200">
              <a:buSzPct val="123000"/>
              <a:buChar char="•"/>
              <a:defRPr b="0">
                <a:solidFill>
                  <a:srgbClr val="D5D5D5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solidFill>
                  <a:schemeClr val="bg2">
                    <a:lumMod val="10000"/>
                  </a:schemeClr>
                </a:solidFill>
              </a:rPr>
              <a:t>Coursed Adobe </a:t>
            </a: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US" spc="-150" dirty="0">
                <a:solidFill>
                  <a:schemeClr val="bg2">
                    <a:lumMod val="10000"/>
                  </a:schemeClr>
                </a:solidFill>
              </a:rPr>
              <a:t>English </a:t>
            </a:r>
            <a:r>
              <a:rPr spc="-150" dirty="0">
                <a:solidFill>
                  <a:schemeClr val="bg2">
                    <a:lumMod val="10000"/>
                  </a:schemeClr>
                </a:solidFill>
              </a:rPr>
              <a:t>Cob)</a:t>
            </a:r>
          </a:p>
          <a:p>
            <a:pPr marL="457200" indent="-457200">
              <a:buSzPct val="123000"/>
              <a:buChar char="•"/>
              <a:defRPr b="0">
                <a:solidFill>
                  <a:srgbClr val="D5D5D5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solidFill>
                  <a:schemeClr val="bg2">
                    <a:lumMod val="10000"/>
                  </a:schemeClr>
                </a:solidFill>
              </a:rPr>
              <a:t>Wattle and Daub</a:t>
            </a:r>
            <a:endParaRPr spc="-15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SzPct val="123000"/>
              <a:buChar char="•"/>
              <a:defRPr b="0">
                <a:solidFill>
                  <a:srgbClr val="D5D5D5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pc="-150" dirty="0">
                <a:solidFill>
                  <a:schemeClr val="bg2">
                    <a:lumMod val="10000"/>
                  </a:schemeClr>
                </a:solidFill>
              </a:rPr>
              <a:t>Stone foundation</a:t>
            </a:r>
            <a:endParaRPr spc="-1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26872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3">
            <a:extLst>
              <a:ext uri="{FF2B5EF4-FFF2-40B4-BE49-F238E27FC236}">
                <a16:creationId xmlns:a16="http://schemas.microsoft.com/office/drawing/2014/main" id="{4C509784-F811-2B46-9260-54B526D6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latin typeface="Bell Gothic Std Light" panose="020B0506020203020204" pitchFamily="34" charset="0"/>
              </a:rPr>
              <a:t>Acknowledgements </a:t>
            </a:r>
            <a:endParaRPr lang="es-ES_tradnl" sz="8000" dirty="0">
              <a:latin typeface="Bell Gothic Std Light" panose="020B0506020203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4540A9-D76A-BF42-E423-51D4C81AE3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E2C9EA78-52D8-844B-96CA-DB788221E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6500" y="3487479"/>
            <a:ext cx="21971000" cy="9017037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-150" dirty="0" err="1">
                <a:latin typeface="Avenir Next" panose="020B0503020202020204"/>
              </a:rPr>
              <a:t>Secretar</a:t>
            </a:r>
            <a:r>
              <a:rPr lang="es-MX" sz="4400" spc="-150" dirty="0" err="1">
                <a:latin typeface="Avenir Next" panose="020B0503020202020204"/>
              </a:rPr>
              <a:t>ía</a:t>
            </a:r>
            <a:r>
              <a:rPr lang="es-MX" sz="4400" spc="-150" dirty="0">
                <a:latin typeface="Avenir Next" panose="020B0503020202020204"/>
              </a:rPr>
              <a:t> de Educación Pública &amp; Instituto de Arquitectura, Diseño y Arte, UACJ</a:t>
            </a:r>
          </a:p>
          <a:p>
            <a:r>
              <a:rPr lang="es-ES_tradnl" sz="4400" spc="-150" dirty="0">
                <a:latin typeface="Avenir Next" panose="020B0503020202020204"/>
              </a:rPr>
              <a:t>	</a:t>
            </a:r>
            <a:r>
              <a:rPr lang="en-US" sz="4400" spc="-150" dirty="0">
                <a:latin typeface="Avenir Next" panose="020B0503020202020204"/>
              </a:rPr>
              <a:t>for funding (from September 2016 to present</a:t>
            </a:r>
            <a:r>
              <a:rPr lang="es-ES_tradnl" sz="4400" spc="-150" dirty="0">
                <a:latin typeface="Avenir Next" panose="020B0503020202020204"/>
              </a:rPr>
              <a:t>)</a:t>
            </a:r>
          </a:p>
          <a:p>
            <a:endParaRPr lang="en-US" sz="4400" spc="-150" dirty="0">
              <a:latin typeface="Avenir Next" panose="020B0503020202020204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-150" dirty="0" err="1">
                <a:latin typeface="Avenir Next" panose="020B0503020202020204"/>
              </a:rPr>
              <a:t>Consejo</a:t>
            </a:r>
            <a:r>
              <a:rPr lang="en-US" sz="4400" spc="-150" dirty="0">
                <a:latin typeface="Avenir Next" panose="020B0503020202020204"/>
              </a:rPr>
              <a:t> de </a:t>
            </a:r>
            <a:r>
              <a:rPr lang="en-US" sz="4400" spc="-150" dirty="0" err="1">
                <a:latin typeface="Avenir Next" panose="020B0503020202020204"/>
              </a:rPr>
              <a:t>Arqueología</a:t>
            </a:r>
            <a:r>
              <a:rPr lang="en-US" sz="4400" spc="-150" dirty="0">
                <a:latin typeface="Avenir Next" panose="020B0503020202020204"/>
              </a:rPr>
              <a:t>, Instituto Nacional de </a:t>
            </a:r>
            <a:r>
              <a:rPr lang="en-US" sz="4400" spc="-150" dirty="0" err="1">
                <a:latin typeface="Avenir Next" panose="020B0503020202020204"/>
              </a:rPr>
              <a:t>Antropología</a:t>
            </a:r>
            <a:r>
              <a:rPr lang="en-US" sz="4400" spc="-150" dirty="0">
                <a:latin typeface="Avenir Next" panose="020B0503020202020204"/>
              </a:rPr>
              <a:t> e Historia</a:t>
            </a:r>
          </a:p>
          <a:p>
            <a:pPr marL="0" indent="0">
              <a:buNone/>
            </a:pPr>
            <a:r>
              <a:rPr lang="en-US" sz="4400" spc="-150" dirty="0">
                <a:latin typeface="Avenir Next" panose="020B0503020202020204"/>
              </a:rPr>
              <a:t>	for permission of projects (from July 2016 to present)</a:t>
            </a:r>
          </a:p>
          <a:p>
            <a:pPr marL="0" indent="0">
              <a:buNone/>
            </a:pPr>
            <a:endParaRPr lang="en-US" sz="4400" spc="-150" dirty="0">
              <a:latin typeface="Avenir Next" panose="020B0503020202020204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-150" dirty="0">
                <a:latin typeface="Avenir Next" panose="020B0503020202020204"/>
              </a:rPr>
              <a:t>Archaeologist Eduardo Gamboa Carrera, Centro INAH Chihuahua</a:t>
            </a:r>
          </a:p>
          <a:p>
            <a:pPr marL="0" indent="0">
              <a:buNone/>
            </a:pPr>
            <a:r>
              <a:rPr lang="en-US" sz="4400" spc="-150" dirty="0">
                <a:latin typeface="Avenir Next" panose="020B0503020202020204"/>
              </a:rPr>
              <a:t>	for supervision of projects (from July 2016 to present)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9AF1B790-0B51-7C40-8730-F00752BD1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9957" y="11660806"/>
            <a:ext cx="3018358" cy="120734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C20F13-B952-994E-AF4B-1271E83910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030" y="11706043"/>
            <a:ext cx="3194832" cy="127793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BF1713-C0C0-0A4E-860A-D8C5CAA1BD5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686" y="11660806"/>
            <a:ext cx="3521422" cy="1207344"/>
          </a:xfrm>
          <a:prstGeom prst="rect">
            <a:avLst/>
          </a:prstGeom>
        </p:spPr>
      </p:pic>
      <p:pic>
        <p:nvPicPr>
          <p:cNvPr id="5" name="logotipo iada.png" descr="logotipo iada.png">
            <a:extLst>
              <a:ext uri="{FF2B5EF4-FFF2-40B4-BE49-F238E27FC236}">
                <a16:creationId xmlns:a16="http://schemas.microsoft.com/office/drawing/2014/main" id="{5BE229AE-A6AF-6DBA-F0CA-3804F06B63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5264" y="12056251"/>
            <a:ext cx="1590006" cy="64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ogotipo (descriptivo)uacj 2015-azul-sin fondo.png" descr="Logotipo (descriptivo)uacj 2015-azul-sin fondo.png">
            <a:extLst>
              <a:ext uri="{FF2B5EF4-FFF2-40B4-BE49-F238E27FC236}">
                <a16:creationId xmlns:a16="http://schemas.microsoft.com/office/drawing/2014/main" id="{1CE41214-2ACE-7FDF-A177-6FDA85B47BF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784" y="11846564"/>
            <a:ext cx="5540558" cy="1065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close-up of a letter&#10;&#10;Description automatically generated">
            <a:extLst>
              <a:ext uri="{FF2B5EF4-FFF2-40B4-BE49-F238E27FC236}">
                <a16:creationId xmlns:a16="http://schemas.microsoft.com/office/drawing/2014/main" id="{851A47CA-6828-D82B-E985-F69E2252FA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9192" y="12001405"/>
            <a:ext cx="1016841" cy="6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73021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3">
            <a:extLst>
              <a:ext uri="{FF2B5EF4-FFF2-40B4-BE49-F238E27FC236}">
                <a16:creationId xmlns:a16="http://schemas.microsoft.com/office/drawing/2014/main" id="{4C509784-F811-2B46-9260-54B526D6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latin typeface="Bell Gothic Std Light" panose="020B0506020203020204" pitchFamily="34" charset="0"/>
              </a:rPr>
              <a:t>Acknowledgements </a:t>
            </a:r>
            <a:endParaRPr lang="es-ES_tradnl" sz="8000" dirty="0">
              <a:latin typeface="Bell Gothic Std Light" panose="020B0506020203020204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4540A9-D76A-BF42-E423-51D4C81AE3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E2C9EA78-52D8-844B-96CA-DB788221E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6500" y="3487479"/>
            <a:ext cx="21971000" cy="9017037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spc="-150" dirty="0">
                <a:latin typeface="Avenir Next" panose="020B0503020202020204"/>
              </a:rPr>
              <a:t>Ramiro </a:t>
            </a:r>
            <a:r>
              <a:rPr lang="en-US" sz="4400" spc="-150" dirty="0" err="1">
                <a:latin typeface="Avenir Next" panose="020B0503020202020204"/>
              </a:rPr>
              <a:t>Nevares</a:t>
            </a:r>
            <a:r>
              <a:rPr lang="en-US" sz="4400" spc="-150" dirty="0">
                <a:latin typeface="Avenir Next" panose="020B0503020202020204"/>
              </a:rPr>
              <a:t> &amp; Ramiro López, Centro INAH Chihuahua</a:t>
            </a:r>
          </a:p>
          <a:p>
            <a:pPr lvl="1" indent="0"/>
            <a:r>
              <a:rPr lang="en-US" sz="4400" spc="-150" dirty="0">
                <a:latin typeface="Avenir Next" panose="020B0503020202020204"/>
              </a:rPr>
              <a:t>	for supervision of projects on Cueva de la Olla site</a:t>
            </a:r>
          </a:p>
          <a:p>
            <a:pPr lvl="1" indent="0"/>
            <a:endParaRPr lang="en-US" sz="4400" spc="-150" dirty="0">
              <a:latin typeface="Avenir Next" panose="020B0503020202020204"/>
            </a:endParaRP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400" spc="-150" dirty="0">
                <a:latin typeface="Avenir Next" panose="020B0503020202020204"/>
              </a:rPr>
              <a:t>Dr. Jorge Carrera Robles, Centro INAH Chihuahua</a:t>
            </a:r>
          </a:p>
          <a:p>
            <a:pPr lvl="1" indent="0"/>
            <a:r>
              <a:rPr lang="en-US" sz="4400" spc="-150" dirty="0">
                <a:latin typeface="Avenir Next" panose="020B0503020202020204"/>
              </a:rPr>
              <a:t>	for supporting field work</a:t>
            </a:r>
          </a:p>
          <a:p>
            <a:pPr lvl="1" indent="0"/>
            <a:endParaRPr lang="en-US" sz="4400" spc="-150" dirty="0">
              <a:latin typeface="Avenir Next" panose="020B0503020202020204"/>
            </a:endParaRP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400" spc="-150" dirty="0">
                <a:latin typeface="Avenir Next" panose="020B0503020202020204"/>
              </a:rPr>
              <a:t>Instituto de </a:t>
            </a:r>
            <a:r>
              <a:rPr lang="en-US" sz="4400" spc="-150" dirty="0" err="1">
                <a:latin typeface="Avenir Next" panose="020B0503020202020204"/>
              </a:rPr>
              <a:t>Ingeniería</a:t>
            </a:r>
            <a:r>
              <a:rPr lang="en-US" sz="4400" spc="-150" dirty="0">
                <a:latin typeface="Avenir Next" panose="020B0503020202020204"/>
              </a:rPr>
              <a:t> y </a:t>
            </a:r>
            <a:r>
              <a:rPr lang="en-US" sz="4400" spc="-150" dirty="0" err="1">
                <a:latin typeface="Avenir Next" panose="020B0503020202020204"/>
              </a:rPr>
              <a:t>Tecnología</a:t>
            </a:r>
            <a:r>
              <a:rPr lang="en-US" sz="4400" spc="-150" dirty="0">
                <a:latin typeface="Avenir Next" panose="020B0503020202020204"/>
              </a:rPr>
              <a:t>, UACJ</a:t>
            </a:r>
          </a:p>
          <a:p>
            <a:pPr lvl="1" indent="0"/>
            <a:r>
              <a:rPr lang="en-US" sz="4400" spc="-150" dirty="0">
                <a:latin typeface="Avenir Next" panose="020B0503020202020204"/>
              </a:rPr>
              <a:t>	for supporting with equipment and infrastructure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9AF1B790-0B51-7C40-8730-F00752BD1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9957" y="11660806"/>
            <a:ext cx="3018358" cy="120734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8C20F13-B952-994E-AF4B-1271E83910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030" y="11706043"/>
            <a:ext cx="3194832" cy="127793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DBF1713-C0C0-0A4E-860A-D8C5CAA1BD5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686" y="11660806"/>
            <a:ext cx="3521422" cy="1207344"/>
          </a:xfrm>
          <a:prstGeom prst="rect">
            <a:avLst/>
          </a:prstGeom>
        </p:spPr>
      </p:pic>
      <p:pic>
        <p:nvPicPr>
          <p:cNvPr id="5" name="logotipo iada.png" descr="logotipo iada.png">
            <a:extLst>
              <a:ext uri="{FF2B5EF4-FFF2-40B4-BE49-F238E27FC236}">
                <a16:creationId xmlns:a16="http://schemas.microsoft.com/office/drawing/2014/main" id="{5BE229AE-A6AF-6DBA-F0CA-3804F06B63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5264" y="12056251"/>
            <a:ext cx="1590006" cy="64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ogotipo (descriptivo)uacj 2015-azul-sin fondo.png" descr="Logotipo (descriptivo)uacj 2015-azul-sin fondo.png">
            <a:extLst>
              <a:ext uri="{FF2B5EF4-FFF2-40B4-BE49-F238E27FC236}">
                <a16:creationId xmlns:a16="http://schemas.microsoft.com/office/drawing/2014/main" id="{1CE41214-2ACE-7FDF-A177-6FDA85B47BF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784" y="11846564"/>
            <a:ext cx="5540558" cy="1065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close-up of a letter&#10;&#10;Description automatically generated">
            <a:extLst>
              <a:ext uri="{FF2B5EF4-FFF2-40B4-BE49-F238E27FC236}">
                <a16:creationId xmlns:a16="http://schemas.microsoft.com/office/drawing/2014/main" id="{851A47CA-6828-D82B-E985-F69E2252FA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9192" y="12001405"/>
            <a:ext cx="1016841" cy="6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40964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Referencias bibliográfic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218888">
              <a:defRPr sz="7735" spc="-154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lang="en-US" dirty="0">
                <a:latin typeface="Avenir Next" panose="020B0503020202020204" pitchFamily="34" charset="0"/>
              </a:rPr>
              <a:t>Bibliography</a:t>
            </a:r>
            <a:endParaRPr dirty="0">
              <a:latin typeface="Avenir Next" panose="020B0503020202020204" pitchFamily="34" charset="0"/>
            </a:endParaRPr>
          </a:p>
        </p:txBody>
      </p:sp>
      <p:sp>
        <p:nvSpPr>
          <p:cNvPr id="557" name="Bagwell, Elizabeth A. 2006. “Domestic architectural production in northwest Mexico”. The University of New Mexico. https://search.proquest.com/docview/305275922?accountid=151132.…"/>
          <p:cNvSpPr txBox="1">
            <a:spLocks noGrp="1"/>
          </p:cNvSpPr>
          <p:nvPr>
            <p:ph type="body" idx="1"/>
          </p:nvPr>
        </p:nvSpPr>
        <p:spPr>
          <a:xfrm>
            <a:off x="1206500" y="3054096"/>
            <a:ext cx="21971000" cy="93268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Alessandri</a:t>
            </a:r>
            <a:r>
              <a:rPr lang="es-MX" sz="2000" dirty="0">
                <a:latin typeface="Avenir Next" panose="020B0503020202020204"/>
              </a:rPr>
              <a:t>,</a:t>
            </a:r>
            <a:r>
              <a:rPr lang="es-MX" sz="2000" b="1" dirty="0">
                <a:latin typeface="Avenir Next" panose="020B0503020202020204"/>
              </a:rPr>
              <a:t> </a:t>
            </a:r>
            <a:r>
              <a:rPr lang="es-MX" sz="2000" dirty="0">
                <a:latin typeface="Avenir Next" panose="020B0503020202020204"/>
              </a:rPr>
              <a:t>L., V. </a:t>
            </a:r>
            <a:r>
              <a:rPr lang="es-MX" sz="2000" dirty="0" err="1">
                <a:latin typeface="Avenir Next" panose="020B0503020202020204"/>
              </a:rPr>
              <a:t>Baiocchi</a:t>
            </a:r>
            <a:r>
              <a:rPr lang="es-MX" sz="2000" dirty="0">
                <a:latin typeface="Avenir Next" panose="020B0503020202020204"/>
              </a:rPr>
              <a:t>, S. Del </a:t>
            </a:r>
            <a:r>
              <a:rPr lang="es-MX" sz="2000" dirty="0" err="1">
                <a:latin typeface="Avenir Next" panose="020B0503020202020204"/>
              </a:rPr>
              <a:t>Pizzo</a:t>
            </a:r>
            <a:r>
              <a:rPr lang="es-MX" sz="2000" dirty="0">
                <a:latin typeface="Avenir Next" panose="020B0503020202020204"/>
              </a:rPr>
              <a:t>, F. Di </a:t>
            </a:r>
            <a:r>
              <a:rPr lang="es-MX" sz="2000" dirty="0" err="1">
                <a:latin typeface="Avenir Next" panose="020B0503020202020204"/>
              </a:rPr>
              <a:t>Ciaccio</a:t>
            </a:r>
            <a:r>
              <a:rPr lang="es-MX" sz="2000" dirty="0">
                <a:latin typeface="Avenir Next" panose="020B0503020202020204"/>
              </a:rPr>
              <a:t>, M. </a:t>
            </a:r>
            <a:r>
              <a:rPr lang="es-MX" sz="2000" dirty="0" err="1">
                <a:latin typeface="Avenir Next" panose="020B0503020202020204"/>
              </a:rPr>
              <a:t>Onori</a:t>
            </a:r>
            <a:r>
              <a:rPr lang="es-MX" sz="2000" dirty="0">
                <a:latin typeface="Avenir Next" panose="020B0503020202020204"/>
              </a:rPr>
              <a:t>, M. F. </a:t>
            </a:r>
            <a:r>
              <a:rPr lang="es-MX" sz="2000" dirty="0" err="1">
                <a:latin typeface="Avenir Next" panose="020B0503020202020204"/>
              </a:rPr>
              <a:t>Rolfo</a:t>
            </a:r>
            <a:r>
              <a:rPr lang="es-MX" sz="2000" dirty="0">
                <a:latin typeface="Avenir Next" panose="020B0503020202020204"/>
              </a:rPr>
              <a:t>, y S </a:t>
            </a:r>
            <a:r>
              <a:rPr lang="es-MX" sz="2000" dirty="0" err="1">
                <a:latin typeface="Avenir Next" panose="020B0503020202020204"/>
              </a:rPr>
              <a:t>Troisi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b="1" dirty="0">
                <a:latin typeface="Avenir Next" panose="020B0503020202020204"/>
              </a:rPr>
              <a:t>2019</a:t>
            </a:r>
            <a:r>
              <a:rPr lang="es-MX" sz="2000" dirty="0">
                <a:latin typeface="Avenir Next" panose="020B0503020202020204"/>
              </a:rPr>
              <a:t>. “</a:t>
            </a:r>
            <a:r>
              <a:rPr lang="es-MX" sz="2000" dirty="0" err="1">
                <a:latin typeface="Avenir Next" panose="020B0503020202020204"/>
              </a:rPr>
              <a:t>Three</a:t>
            </a:r>
            <a:r>
              <a:rPr lang="es-MX" sz="2000" dirty="0">
                <a:latin typeface="Avenir Next" panose="020B0503020202020204"/>
              </a:rPr>
              <a:t>-dimensional </a:t>
            </a:r>
            <a:r>
              <a:rPr lang="es-MX" sz="2000" dirty="0" err="1">
                <a:latin typeface="Avenir Next" panose="020B0503020202020204"/>
              </a:rPr>
              <a:t>survey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of</a:t>
            </a:r>
            <a:r>
              <a:rPr lang="es-MX" sz="2000" dirty="0">
                <a:latin typeface="Avenir Next" panose="020B0503020202020204"/>
              </a:rPr>
              <a:t> Guattari Cave </a:t>
            </a:r>
            <a:r>
              <a:rPr lang="es-MX" sz="2000" dirty="0" err="1">
                <a:latin typeface="Avenir Next" panose="020B0503020202020204"/>
              </a:rPr>
              <a:t>with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traditional</a:t>
            </a:r>
            <a:r>
              <a:rPr lang="es-MX" sz="2000" dirty="0">
                <a:latin typeface="Avenir Next" panose="020B0503020202020204"/>
              </a:rPr>
              <a:t> and </a:t>
            </a:r>
            <a:r>
              <a:rPr lang="es-MX" sz="2000" dirty="0" err="1">
                <a:latin typeface="Avenir Next" panose="020B0503020202020204"/>
              </a:rPr>
              <a:t>mobile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phone</a:t>
            </a:r>
            <a:r>
              <a:rPr lang="es-MX" sz="2000" dirty="0">
                <a:latin typeface="Avenir Next" panose="020B0503020202020204"/>
              </a:rPr>
              <a:t> cameras”. </a:t>
            </a:r>
            <a:r>
              <a:rPr lang="es-MX" sz="2000" i="1" dirty="0" err="1">
                <a:latin typeface="Avenir Next" panose="020B0503020202020204"/>
              </a:rPr>
              <a:t>The</a:t>
            </a:r>
            <a:r>
              <a:rPr lang="es-MX" sz="2000" i="1" dirty="0">
                <a:latin typeface="Avenir Next" panose="020B0503020202020204"/>
              </a:rPr>
              <a:t> International Archives </a:t>
            </a:r>
            <a:r>
              <a:rPr lang="es-MX" sz="2000" i="1" dirty="0" err="1">
                <a:latin typeface="Avenir Next" panose="020B0503020202020204"/>
              </a:rPr>
              <a:t>of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the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Photogrammetry</a:t>
            </a:r>
            <a:r>
              <a:rPr lang="es-MX" sz="2000" i="1" dirty="0">
                <a:latin typeface="Avenir Next" panose="020B0503020202020204"/>
              </a:rPr>
              <a:t>, Remote </a:t>
            </a:r>
            <a:r>
              <a:rPr lang="es-MX" sz="2000" i="1" dirty="0" err="1">
                <a:latin typeface="Avenir Next" panose="020B0503020202020204"/>
              </a:rPr>
              <a:t>Sensing</a:t>
            </a:r>
            <a:r>
              <a:rPr lang="es-MX" sz="2000" i="1" dirty="0">
                <a:latin typeface="Avenir Next" panose="020B0503020202020204"/>
              </a:rPr>
              <a:t> and </a:t>
            </a:r>
            <a:r>
              <a:rPr lang="es-MX" sz="2000" i="1" dirty="0" err="1">
                <a:latin typeface="Avenir Next" panose="020B0503020202020204"/>
              </a:rPr>
              <a:t>Spatial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Information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Sciences</a:t>
            </a:r>
            <a:r>
              <a:rPr lang="es-MX" sz="2000" dirty="0">
                <a:latin typeface="Avenir Next" panose="020B0503020202020204"/>
              </a:rPr>
              <a:t> XLII-2/W11: 37–41. https://doi.org/10.5194/isprs-archives-XLII-2-W11-37-2019.</a:t>
            </a:r>
            <a:endParaRPr lang="en-US" sz="2000" b="1" dirty="0">
              <a:latin typeface="Avenir Next" panose="020B0503020202020204"/>
            </a:endParaRP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z="2000" b="1" dirty="0">
                <a:latin typeface="Avenir Next" panose="020B0503020202020204"/>
              </a:rPr>
              <a:t>Bagwell</a:t>
            </a:r>
            <a:r>
              <a:rPr sz="2000" dirty="0">
                <a:latin typeface="Avenir Next" panose="020B0503020202020204"/>
              </a:rPr>
              <a:t>, Elizabeth A. </a:t>
            </a:r>
            <a:r>
              <a:rPr sz="2000" b="1" dirty="0">
                <a:latin typeface="Avenir Next" panose="020B0503020202020204"/>
              </a:rPr>
              <a:t>2006.</a:t>
            </a:r>
            <a:r>
              <a:rPr sz="2000" dirty="0">
                <a:latin typeface="Avenir Next" panose="020B0503020202020204"/>
              </a:rPr>
              <a:t> “Domestic architectural production in northwest Mexico”. The University of New Mexico. </a:t>
            </a:r>
            <a:r>
              <a:rPr sz="2000" u="sng" dirty="0">
                <a:latin typeface="Avenir Next" panose="020B0503020202020204"/>
                <a:hlinkClick r:id="rId2"/>
              </a:rPr>
              <a:t>https://search.proquest.com/docview/305275922?accountid=151132</a:t>
            </a:r>
            <a:r>
              <a:rPr sz="2000" dirty="0">
                <a:latin typeface="Avenir Next" panose="020B0503020202020204"/>
              </a:rPr>
              <a:t>.</a:t>
            </a:r>
            <a:endParaRPr lang="en-US" sz="2000" dirty="0">
              <a:latin typeface="Avenir Next" panose="020B0503020202020204"/>
            </a:endParaRP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2000" b="1" dirty="0" err="1">
                <a:latin typeface="Avenir Next" panose="020B0503020202020204"/>
              </a:rPr>
              <a:t>Blackiston</a:t>
            </a:r>
            <a:r>
              <a:rPr lang="en-US" sz="2000" dirty="0">
                <a:latin typeface="Avenir Next" panose="020B0503020202020204"/>
              </a:rPr>
              <a:t>, A. Hooton. </a:t>
            </a:r>
            <a:r>
              <a:rPr lang="en-US" sz="2000" b="1" dirty="0">
                <a:latin typeface="Avenir Next" panose="020B0503020202020204"/>
              </a:rPr>
              <a:t>1905</a:t>
            </a:r>
            <a:r>
              <a:rPr lang="en-US" sz="2000" dirty="0">
                <a:latin typeface="Avenir Next" panose="020B0503020202020204"/>
              </a:rPr>
              <a:t>.</a:t>
            </a:r>
            <a:r>
              <a:rPr lang="en-US" sz="2000" b="1" dirty="0">
                <a:latin typeface="Avenir Next" panose="020B0503020202020204"/>
              </a:rPr>
              <a:t> </a:t>
            </a:r>
            <a:r>
              <a:rPr lang="en-US" sz="2000" dirty="0">
                <a:latin typeface="Avenir Next" panose="020B0503020202020204"/>
              </a:rPr>
              <a:t>“Cliff Dwellings in Northern Mexico”. </a:t>
            </a:r>
            <a:r>
              <a:rPr lang="en-US" sz="2000" i="1" dirty="0">
                <a:latin typeface="Avenir Next" panose="020B0503020202020204"/>
              </a:rPr>
              <a:t>Records of the Past</a:t>
            </a:r>
            <a:r>
              <a:rPr lang="en-US" sz="2000" dirty="0">
                <a:latin typeface="Avenir Next" panose="020B0503020202020204"/>
              </a:rPr>
              <a:t> 4 (12): 355–361.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2000" b="1" dirty="0" err="1">
                <a:latin typeface="Avenir Next" panose="020B0503020202020204"/>
              </a:rPr>
              <a:t>Blackiston</a:t>
            </a:r>
            <a:r>
              <a:rPr lang="en-US" sz="2000" dirty="0">
                <a:latin typeface="Avenir Next" panose="020B0503020202020204"/>
              </a:rPr>
              <a:t>, A. Hooton. </a:t>
            </a:r>
            <a:r>
              <a:rPr lang="en-US" sz="2000" b="1" dirty="0">
                <a:latin typeface="Avenir Next" panose="020B0503020202020204"/>
              </a:rPr>
              <a:t>1906</a:t>
            </a:r>
            <a:r>
              <a:rPr lang="en-US" sz="2000" dirty="0">
                <a:latin typeface="Avenir Next" panose="020B0503020202020204"/>
              </a:rPr>
              <a:t>. “Cliff Ruins of Cave Valley, Northern Mexico”. </a:t>
            </a:r>
            <a:r>
              <a:rPr lang="en-US" sz="2000" i="1" dirty="0">
                <a:latin typeface="Avenir Next" panose="020B0503020202020204"/>
              </a:rPr>
              <a:t>Records of the Past</a:t>
            </a:r>
            <a:r>
              <a:rPr lang="en-US" sz="2000" dirty="0">
                <a:latin typeface="Avenir Next" panose="020B0503020202020204"/>
              </a:rPr>
              <a:t> 5 (1): 5–11.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Brand</a:t>
            </a:r>
            <a:r>
              <a:rPr lang="es-MX" sz="2000" dirty="0">
                <a:latin typeface="Avenir Next" panose="020B0503020202020204"/>
              </a:rPr>
              <a:t>, Donald </a:t>
            </a:r>
            <a:r>
              <a:rPr lang="es-MX" sz="2000" dirty="0" err="1">
                <a:latin typeface="Avenir Next" panose="020B0503020202020204"/>
              </a:rPr>
              <a:t>Dilworth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b="1" dirty="0">
                <a:latin typeface="Avenir Next" panose="020B0503020202020204"/>
              </a:rPr>
              <a:t>1943</a:t>
            </a:r>
            <a:r>
              <a:rPr lang="es-MX" sz="2000" dirty="0">
                <a:latin typeface="Avenir Next" panose="020B0503020202020204"/>
              </a:rPr>
              <a:t>. “</a:t>
            </a:r>
            <a:r>
              <a:rPr lang="es-MX" sz="2000" dirty="0" err="1">
                <a:latin typeface="Avenir Next" panose="020B0503020202020204"/>
              </a:rPr>
              <a:t>The</a:t>
            </a:r>
            <a:r>
              <a:rPr lang="es-MX" sz="2000" dirty="0">
                <a:latin typeface="Avenir Next" panose="020B0503020202020204"/>
              </a:rPr>
              <a:t> Chihuahua Culture </a:t>
            </a:r>
            <a:r>
              <a:rPr lang="es-MX" sz="2000" dirty="0" err="1">
                <a:latin typeface="Avenir Next" panose="020B0503020202020204"/>
              </a:rPr>
              <a:t>Area</a:t>
            </a:r>
            <a:r>
              <a:rPr lang="es-MX" sz="2000" dirty="0">
                <a:latin typeface="Avenir Next" panose="020B0503020202020204"/>
              </a:rPr>
              <a:t>”. </a:t>
            </a:r>
            <a:r>
              <a:rPr lang="es-MX" sz="2000" i="1" dirty="0">
                <a:latin typeface="Avenir Next" panose="020B0503020202020204"/>
              </a:rPr>
              <a:t>New </a:t>
            </a:r>
            <a:r>
              <a:rPr lang="es-MX" sz="2000" i="1" dirty="0" err="1">
                <a:latin typeface="Avenir Next" panose="020B0503020202020204"/>
              </a:rPr>
              <a:t>Mexico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Anthropologist</a:t>
            </a:r>
            <a:r>
              <a:rPr lang="es-MX" sz="2000" dirty="0">
                <a:latin typeface="Avenir Next" panose="020B0503020202020204"/>
              </a:rPr>
              <a:t> 6–7 (3): 115–158.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n-US" sz="2000" b="1" dirty="0" err="1">
                <a:latin typeface="Avenir Next" panose="020B0503020202020204"/>
              </a:rPr>
              <a:t>Eppich</a:t>
            </a:r>
            <a:r>
              <a:rPr lang="en-US" sz="2000" dirty="0">
                <a:latin typeface="Avenir Next" panose="020B0503020202020204"/>
              </a:rPr>
              <a:t>, Rand, y </a:t>
            </a:r>
            <a:r>
              <a:rPr lang="en-US" sz="2000" dirty="0" err="1">
                <a:latin typeface="Avenir Next" panose="020B0503020202020204"/>
              </a:rPr>
              <a:t>Amel</a:t>
            </a:r>
            <a:r>
              <a:rPr lang="en-US" sz="2000" dirty="0">
                <a:latin typeface="Avenir Next" panose="020B0503020202020204"/>
              </a:rPr>
              <a:t> </a:t>
            </a:r>
            <a:r>
              <a:rPr lang="en-US" sz="2000" b="1" dirty="0">
                <a:latin typeface="Avenir Next" panose="020B0503020202020204"/>
              </a:rPr>
              <a:t>Chabbi</a:t>
            </a:r>
            <a:r>
              <a:rPr lang="en-US" sz="2000" dirty="0">
                <a:latin typeface="Avenir Next" panose="020B0503020202020204"/>
              </a:rPr>
              <a:t>. </a:t>
            </a:r>
            <a:r>
              <a:rPr lang="en-US" sz="2000" b="1" dirty="0">
                <a:latin typeface="Avenir Next" panose="020B0503020202020204"/>
              </a:rPr>
              <a:t>2007</a:t>
            </a:r>
            <a:r>
              <a:rPr lang="en-US" sz="2000" dirty="0">
                <a:latin typeface="Avenir Next" panose="020B0503020202020204"/>
              </a:rPr>
              <a:t>. </a:t>
            </a:r>
            <a:r>
              <a:rPr lang="en-US" sz="2000" i="1" dirty="0">
                <a:latin typeface="Avenir Next" panose="020B0503020202020204"/>
              </a:rPr>
              <a:t>Recording, Documentation, and Information Management for the Conservation of Heritage Places: Illustrated Examples. </a:t>
            </a:r>
            <a:r>
              <a:rPr lang="en-US" sz="2000" dirty="0">
                <a:latin typeface="Avenir Next" panose="020B0503020202020204"/>
              </a:rPr>
              <a:t>Los Angeles:</a:t>
            </a:r>
            <a:r>
              <a:rPr lang="en-US" sz="2000" i="1" dirty="0">
                <a:latin typeface="Avenir Next" panose="020B0503020202020204"/>
              </a:rPr>
              <a:t> </a:t>
            </a:r>
            <a:r>
              <a:rPr lang="en-US" sz="2000" dirty="0">
                <a:latin typeface="Avenir Next" panose="020B0503020202020204"/>
              </a:rPr>
              <a:t>The Getty Conservation Institute.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Gamboa Carrera</a:t>
            </a:r>
            <a:r>
              <a:rPr lang="es-MX" sz="2000" dirty="0">
                <a:latin typeface="Avenir Next" panose="020B0503020202020204"/>
              </a:rPr>
              <a:t>, Eduardo. </a:t>
            </a:r>
            <a:r>
              <a:rPr lang="es-MX" sz="2000" b="1" dirty="0">
                <a:latin typeface="Avenir Next" panose="020B0503020202020204"/>
              </a:rPr>
              <a:t>1999</a:t>
            </a:r>
            <a:r>
              <a:rPr lang="es-MX" sz="2000" dirty="0">
                <a:latin typeface="Avenir Next" panose="020B0503020202020204"/>
              </a:rPr>
              <a:t>. “Arqueología de la provincia serrana de Paquimé. Sección Río Piedras Verdes, Chihuahua.” Ciudad de México.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Gamboa Carrera</a:t>
            </a:r>
            <a:r>
              <a:rPr lang="es-MX" sz="2000" dirty="0">
                <a:latin typeface="Avenir Next" panose="020B0503020202020204"/>
              </a:rPr>
              <a:t>, Eduardo, Ángel Víctor Hugo Medina Rubio, Amanda Guadalupe Ríos Alvarado, y Karina Gutiérrez Vacío. </a:t>
            </a:r>
            <a:r>
              <a:rPr lang="es-MX" sz="2000" b="1" dirty="0">
                <a:latin typeface="Avenir Next" panose="020B0503020202020204"/>
              </a:rPr>
              <a:t>2011</a:t>
            </a:r>
            <a:r>
              <a:rPr lang="es-MX" sz="2000" dirty="0">
                <a:latin typeface="Avenir Next" panose="020B0503020202020204"/>
              </a:rPr>
              <a:t>. “Informe del Proyecto de investigación, conservación y difusión del patrimonio arqueológico Temporada 2011 de la zona de monumentos arqueológicos Cueva de la Olla”. Ciudad de México.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Guevara Sánchez</a:t>
            </a:r>
            <a:r>
              <a:rPr lang="es-MX" sz="2000" dirty="0">
                <a:latin typeface="Avenir Next" panose="020B0503020202020204"/>
              </a:rPr>
              <a:t>, Arturo. </a:t>
            </a:r>
            <a:r>
              <a:rPr lang="es-MX" sz="2000" b="1" dirty="0">
                <a:latin typeface="Avenir Next" panose="020B0503020202020204"/>
              </a:rPr>
              <a:t>2000</a:t>
            </a:r>
            <a:r>
              <a:rPr lang="es-MX" sz="2000" dirty="0">
                <a:latin typeface="Avenir Next" panose="020B0503020202020204"/>
              </a:rPr>
              <a:t>. “Informe del mantenimiento menor dado a estructuras de Las Cuarenta Casas y de la Cueva de la Olla, Chihuahua.” Ciudad de México.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Hewett</a:t>
            </a:r>
            <a:r>
              <a:rPr lang="es-MX" sz="2000" dirty="0">
                <a:latin typeface="Avenir Next" panose="020B0503020202020204"/>
              </a:rPr>
              <a:t>, Edgar Lee. </a:t>
            </a:r>
            <a:r>
              <a:rPr lang="es-MX" sz="2000" b="1" dirty="0">
                <a:latin typeface="Avenir Next" panose="020B0503020202020204"/>
              </a:rPr>
              <a:t>1908</a:t>
            </a:r>
            <a:r>
              <a:rPr lang="es-MX" sz="2000" dirty="0">
                <a:latin typeface="Avenir Next" panose="020B0503020202020204"/>
              </a:rPr>
              <a:t>. “Les </a:t>
            </a:r>
            <a:r>
              <a:rPr lang="es-MX" sz="2000" dirty="0" err="1">
                <a:latin typeface="Avenir Next" panose="020B0503020202020204"/>
              </a:rPr>
              <a:t>Communautés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Anciennes</a:t>
            </a:r>
            <a:r>
              <a:rPr lang="es-MX" sz="2000" dirty="0">
                <a:latin typeface="Avenir Next" panose="020B0503020202020204"/>
              </a:rPr>
              <a:t> Dans Le </a:t>
            </a:r>
            <a:r>
              <a:rPr lang="es-MX" sz="2000" dirty="0" err="1">
                <a:latin typeface="Avenir Next" panose="020B0503020202020204"/>
              </a:rPr>
              <a:t>Desert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Américain</a:t>
            </a:r>
            <a:r>
              <a:rPr lang="es-MX" sz="2000" dirty="0">
                <a:latin typeface="Avenir Next" panose="020B0503020202020204"/>
              </a:rPr>
              <a:t>: </a:t>
            </a:r>
            <a:r>
              <a:rPr lang="es-MX" sz="2000" dirty="0" err="1">
                <a:latin typeface="Avenir Next" panose="020B0503020202020204"/>
              </a:rPr>
              <a:t>Recherches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Archéologiques</a:t>
            </a:r>
            <a:r>
              <a:rPr lang="es-MX" sz="2000" dirty="0">
                <a:latin typeface="Avenir Next" panose="020B0503020202020204"/>
              </a:rPr>
              <a:t> sur la </a:t>
            </a:r>
            <a:r>
              <a:rPr lang="es-MX" sz="2000" dirty="0" err="1">
                <a:latin typeface="Avenir Next" panose="020B0503020202020204"/>
              </a:rPr>
              <a:t>distribution</a:t>
            </a:r>
            <a:r>
              <a:rPr lang="es-MX" sz="2000" dirty="0">
                <a:latin typeface="Avenir Next" panose="020B0503020202020204"/>
              </a:rPr>
              <a:t> et </a:t>
            </a:r>
            <a:r>
              <a:rPr lang="es-MX" sz="2000" dirty="0" err="1">
                <a:latin typeface="Avenir Next" panose="020B0503020202020204"/>
              </a:rPr>
              <a:t>l’organisation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sociale</a:t>
            </a:r>
            <a:r>
              <a:rPr lang="es-MX" sz="2000" dirty="0">
                <a:latin typeface="Avenir Next" panose="020B0503020202020204"/>
              </a:rPr>
              <a:t> des </a:t>
            </a:r>
            <a:r>
              <a:rPr lang="es-MX" sz="2000" dirty="0" err="1">
                <a:latin typeface="Avenir Next" panose="020B0503020202020204"/>
              </a:rPr>
              <a:t>anciennes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populations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au</a:t>
            </a:r>
            <a:r>
              <a:rPr lang="es-MX" sz="2000" dirty="0">
                <a:latin typeface="Avenir Next" panose="020B0503020202020204"/>
              </a:rPr>
              <a:t> Sud </a:t>
            </a:r>
            <a:r>
              <a:rPr lang="es-MX" sz="2000" dirty="0" err="1">
                <a:latin typeface="Avenir Next" panose="020B0503020202020204"/>
              </a:rPr>
              <a:t>Ouest</a:t>
            </a:r>
            <a:r>
              <a:rPr lang="es-MX" sz="2000" dirty="0">
                <a:latin typeface="Avenir Next" panose="020B0503020202020204"/>
              </a:rPr>
              <a:t> des </a:t>
            </a:r>
            <a:r>
              <a:rPr lang="es-MX" sz="2000" dirty="0" err="1">
                <a:latin typeface="Avenir Next" panose="020B0503020202020204"/>
              </a:rPr>
              <a:t>Etats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Unis</a:t>
            </a:r>
            <a:r>
              <a:rPr lang="es-MX" sz="2000" dirty="0">
                <a:latin typeface="Avenir Next" panose="020B0503020202020204"/>
              </a:rPr>
              <a:t> et </a:t>
            </a:r>
            <a:r>
              <a:rPr lang="es-MX" sz="2000" dirty="0" err="1">
                <a:latin typeface="Avenir Next" panose="020B0503020202020204"/>
              </a:rPr>
              <a:t>au</a:t>
            </a:r>
            <a:r>
              <a:rPr lang="es-MX" sz="2000" dirty="0">
                <a:latin typeface="Avenir Next" panose="020B0503020202020204"/>
              </a:rPr>
              <a:t> Nord du </a:t>
            </a:r>
            <a:r>
              <a:rPr lang="es-MX" sz="2000" dirty="0" err="1">
                <a:latin typeface="Avenir Next" panose="020B0503020202020204"/>
              </a:rPr>
              <a:t>Mexique</a:t>
            </a:r>
            <a:r>
              <a:rPr lang="es-MX" sz="2000" dirty="0">
                <a:latin typeface="Avenir Next" panose="020B0503020202020204"/>
              </a:rPr>
              <a:t>”. Geneva: </a:t>
            </a:r>
            <a:r>
              <a:rPr lang="es-MX" sz="2000" dirty="0" err="1">
                <a:latin typeface="Avenir Next" panose="020B0503020202020204"/>
              </a:rPr>
              <a:t>Librairie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Kundig</a:t>
            </a:r>
            <a:r>
              <a:rPr lang="es-MX" sz="2000" dirty="0">
                <a:latin typeface="Avenir Next" panose="020B0503020202020204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Hewett</a:t>
            </a:r>
            <a:r>
              <a:rPr lang="es-MX" sz="2000" dirty="0">
                <a:latin typeface="Avenir Next" panose="020B0503020202020204"/>
              </a:rPr>
              <a:t>, Edgar Lee. </a:t>
            </a:r>
            <a:r>
              <a:rPr lang="es-MX" sz="2000" b="1" dirty="0">
                <a:latin typeface="Avenir Next" panose="020B0503020202020204"/>
              </a:rPr>
              <a:t>1923</a:t>
            </a:r>
            <a:r>
              <a:rPr lang="es-MX" sz="2000" dirty="0">
                <a:latin typeface="Avenir Next" panose="020B0503020202020204"/>
              </a:rPr>
              <a:t>. “</a:t>
            </a:r>
            <a:r>
              <a:rPr lang="es-MX" sz="2000" dirty="0" err="1">
                <a:latin typeface="Avenir Next" panose="020B0503020202020204"/>
              </a:rPr>
              <a:t>Anahuac</a:t>
            </a:r>
            <a:r>
              <a:rPr lang="es-MX" sz="2000" dirty="0">
                <a:latin typeface="Avenir Next" panose="020B0503020202020204"/>
              </a:rPr>
              <a:t> and </a:t>
            </a:r>
            <a:r>
              <a:rPr lang="es-MX" sz="2000" dirty="0" err="1">
                <a:latin typeface="Avenir Next" panose="020B0503020202020204"/>
              </a:rPr>
              <a:t>Aztlan</a:t>
            </a:r>
            <a:r>
              <a:rPr lang="es-MX" sz="2000" dirty="0">
                <a:latin typeface="Avenir Next" panose="020B0503020202020204"/>
              </a:rPr>
              <a:t>: </a:t>
            </a:r>
            <a:r>
              <a:rPr lang="es-MX" sz="2000" dirty="0" err="1">
                <a:latin typeface="Avenir Next" panose="020B0503020202020204"/>
              </a:rPr>
              <a:t>retracing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the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legendary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footsteps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of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the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Aztecs</a:t>
            </a:r>
            <a:r>
              <a:rPr lang="es-MX" sz="2000" dirty="0">
                <a:latin typeface="Avenir Next" panose="020B0503020202020204"/>
              </a:rPr>
              <a:t>”. </a:t>
            </a:r>
            <a:r>
              <a:rPr lang="es-MX" sz="2000" i="1" dirty="0">
                <a:latin typeface="Avenir Next" panose="020B0503020202020204"/>
              </a:rPr>
              <a:t>Art and </a:t>
            </a:r>
            <a:r>
              <a:rPr lang="es-MX" sz="2000" i="1" dirty="0" err="1">
                <a:latin typeface="Avenir Next" panose="020B0503020202020204"/>
              </a:rPr>
              <a:t>Archaeology</a:t>
            </a:r>
            <a:r>
              <a:rPr lang="es-MX" sz="2000" dirty="0">
                <a:latin typeface="Avenir Next" panose="020B0503020202020204"/>
              </a:rPr>
              <a:t> 16 (1–2): 35–50. </a:t>
            </a:r>
            <a:r>
              <a:rPr lang="es-MX" sz="2000" dirty="0">
                <a:latin typeface="Avenir Next" panose="020B0503020202020204"/>
                <a:hlinkClick r:id="rId3"/>
              </a:rPr>
              <a:t>https://archive.org/details/artarchaeology16arch</a:t>
            </a:r>
            <a:r>
              <a:rPr lang="es-MX" sz="2000" dirty="0">
                <a:latin typeface="Avenir Next" panose="020B0503020202020204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z="2000" b="1" dirty="0" err="1">
                <a:latin typeface="Avenir Next" panose="020B0503020202020204"/>
              </a:rPr>
              <a:t>Letellier</a:t>
            </a:r>
            <a:r>
              <a:rPr sz="2000" dirty="0">
                <a:latin typeface="Avenir Next" panose="020B0503020202020204"/>
              </a:rPr>
              <a:t>, Robin, Werner </a:t>
            </a:r>
            <a:r>
              <a:rPr sz="2000" b="1" dirty="0">
                <a:latin typeface="Avenir Next" panose="020B0503020202020204"/>
              </a:rPr>
              <a:t>Schmid</a:t>
            </a:r>
            <a:r>
              <a:rPr sz="2000" dirty="0">
                <a:latin typeface="Avenir Next" panose="020B0503020202020204"/>
              </a:rPr>
              <a:t>, y François </a:t>
            </a:r>
            <a:r>
              <a:rPr sz="2000" b="1" dirty="0">
                <a:latin typeface="Avenir Next" panose="020B0503020202020204"/>
              </a:rPr>
              <a:t>LeBlanc</a:t>
            </a:r>
            <a:r>
              <a:rPr sz="2000" dirty="0">
                <a:latin typeface="Avenir Next" panose="020B0503020202020204"/>
              </a:rPr>
              <a:t>. </a:t>
            </a:r>
            <a:r>
              <a:rPr sz="2000" b="1" dirty="0">
                <a:latin typeface="Avenir Next" panose="020B0503020202020204"/>
              </a:rPr>
              <a:t>2007</a:t>
            </a:r>
            <a:r>
              <a:rPr sz="2000" dirty="0">
                <a:latin typeface="Avenir Next" panose="020B0503020202020204"/>
              </a:rPr>
              <a:t>. </a:t>
            </a:r>
            <a:r>
              <a:rPr sz="2000" i="1" dirty="0">
                <a:latin typeface="Avenir Next" panose="020B0503020202020204"/>
              </a:rPr>
              <a:t>Recording, Documentation, and Information Management for the Conservation of Heritage Places: Guiding Principles.</a:t>
            </a:r>
            <a:r>
              <a:rPr sz="2000" dirty="0">
                <a:latin typeface="Avenir Next" panose="020B0503020202020204"/>
              </a:rPr>
              <a:t> Los Angeles: The Getty Conservation Institute. </a:t>
            </a:r>
            <a:endParaRPr lang="en-US" sz="2000" dirty="0">
              <a:latin typeface="Avenir Next" panose="020B0503020202020204"/>
            </a:endParaRP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>
                <a:latin typeface="Avenir Next" panose="020B0503020202020204"/>
              </a:rPr>
              <a:t>Lister</a:t>
            </a:r>
            <a:r>
              <a:rPr lang="es-MX" sz="2000" dirty="0">
                <a:latin typeface="Avenir Next" panose="020B0503020202020204"/>
              </a:rPr>
              <a:t>, Robert H., Paul C. </a:t>
            </a:r>
            <a:r>
              <a:rPr lang="es-MX" sz="2000" b="1" dirty="0" err="1">
                <a:latin typeface="Avenir Next" panose="020B0503020202020204"/>
              </a:rPr>
              <a:t>Mangelsdorf</a:t>
            </a:r>
            <a:r>
              <a:rPr lang="es-MX" sz="2000" dirty="0">
                <a:latin typeface="Avenir Next" panose="020B0503020202020204"/>
              </a:rPr>
              <a:t>, y Kate Peck </a:t>
            </a:r>
            <a:r>
              <a:rPr lang="es-MX" sz="2000" b="1" dirty="0">
                <a:latin typeface="Avenir Next" panose="020B0503020202020204"/>
              </a:rPr>
              <a:t>Kent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b="1" dirty="0">
                <a:latin typeface="Avenir Next" panose="020B0503020202020204"/>
              </a:rPr>
              <a:t>1958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i="1" dirty="0" err="1">
                <a:latin typeface="Avenir Next" panose="020B0503020202020204"/>
              </a:rPr>
              <a:t>Archaeological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Excavations</a:t>
            </a:r>
            <a:r>
              <a:rPr lang="es-MX" sz="2000" i="1" dirty="0">
                <a:latin typeface="Avenir Next" panose="020B0503020202020204"/>
              </a:rPr>
              <a:t> in </a:t>
            </a:r>
            <a:r>
              <a:rPr lang="es-MX" sz="2000" i="1" dirty="0" err="1">
                <a:latin typeface="Avenir Next" panose="020B0503020202020204"/>
              </a:rPr>
              <a:t>the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Northern</a:t>
            </a:r>
            <a:r>
              <a:rPr lang="es-MX" sz="2000" i="1" dirty="0">
                <a:latin typeface="Avenir Next" panose="020B0503020202020204"/>
              </a:rPr>
              <a:t> Sierra Madre Occidental, Chihuahua and Sonora, </a:t>
            </a:r>
            <a:r>
              <a:rPr lang="es-MX" sz="2000" i="1" dirty="0" err="1">
                <a:latin typeface="Avenir Next" panose="020B0503020202020204"/>
              </a:rPr>
              <a:t>Mexico</a:t>
            </a:r>
            <a:r>
              <a:rPr lang="es-MX" sz="2000" dirty="0">
                <a:latin typeface="Avenir Next" panose="020B0503020202020204"/>
              </a:rPr>
              <a:t>. Editado por Karl K. </a:t>
            </a:r>
            <a:r>
              <a:rPr lang="es-MX" sz="2000" dirty="0" err="1">
                <a:latin typeface="Avenir Next" panose="020B0503020202020204"/>
              </a:rPr>
              <a:t>Hulley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i="1" dirty="0">
                <a:latin typeface="Avenir Next" panose="020B0503020202020204"/>
              </a:rPr>
              <a:t>Boulder</a:t>
            </a:r>
            <a:r>
              <a:rPr lang="es-MX" sz="2000" dirty="0">
                <a:latin typeface="Avenir Next" panose="020B0503020202020204"/>
              </a:rPr>
              <a:t>. Boulder: </a:t>
            </a:r>
            <a:r>
              <a:rPr lang="es-MX" sz="2000" dirty="0" err="1">
                <a:latin typeface="Avenir Next" panose="020B0503020202020204"/>
              </a:rPr>
              <a:t>University</a:t>
            </a:r>
            <a:r>
              <a:rPr lang="es-MX" sz="2000" dirty="0">
                <a:latin typeface="Avenir Next" panose="020B0503020202020204"/>
              </a:rPr>
              <a:t> </a:t>
            </a:r>
            <a:r>
              <a:rPr lang="es-MX" sz="2000" dirty="0" err="1">
                <a:latin typeface="Avenir Next" panose="020B0503020202020204"/>
              </a:rPr>
              <a:t>of</a:t>
            </a:r>
            <a:r>
              <a:rPr lang="es-MX" sz="2000" dirty="0">
                <a:latin typeface="Avenir Next" panose="020B0503020202020204"/>
              </a:rPr>
              <a:t> Colorado. </a:t>
            </a:r>
            <a:r>
              <a:rPr lang="es-MX" sz="2000" dirty="0">
                <a:latin typeface="Avenir Next" panose="020B0503020202020204"/>
                <a:hlinkClick r:id="rId4"/>
              </a:rPr>
              <a:t>http://scholar.colorado.edu/santhro/10</a:t>
            </a:r>
            <a:r>
              <a:rPr lang="es-MX" sz="2000" dirty="0">
                <a:latin typeface="Avenir Next" panose="020B0503020202020204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ES_tradnl" sz="2000" b="1" dirty="0" err="1">
                <a:latin typeface="Avenir Next" panose="020B0503020202020204"/>
              </a:rPr>
              <a:t>Lumholtz</a:t>
            </a:r>
            <a:r>
              <a:rPr lang="es-ES_tradnl" sz="2000" dirty="0">
                <a:latin typeface="Avenir Next" panose="020B0503020202020204"/>
              </a:rPr>
              <a:t>, Carl. </a:t>
            </a:r>
            <a:r>
              <a:rPr lang="es-ES_tradnl" sz="2000" b="1" dirty="0">
                <a:latin typeface="Avenir Next" panose="020B0503020202020204"/>
              </a:rPr>
              <a:t>1902</a:t>
            </a:r>
            <a:r>
              <a:rPr lang="es-ES_tradnl" sz="2000" dirty="0">
                <a:latin typeface="Avenir Next" panose="020B0503020202020204"/>
              </a:rPr>
              <a:t>. </a:t>
            </a:r>
            <a:r>
              <a:rPr lang="es-ES_tradnl" sz="2000" i="1" dirty="0" err="1">
                <a:latin typeface="Avenir Next" panose="020B0503020202020204"/>
              </a:rPr>
              <a:t>Unknown</a:t>
            </a:r>
            <a:r>
              <a:rPr lang="es-ES_tradnl" sz="2000" i="1" dirty="0">
                <a:latin typeface="Avenir Next" panose="020B0503020202020204"/>
              </a:rPr>
              <a:t> </a:t>
            </a:r>
            <a:r>
              <a:rPr lang="es-ES_tradnl" sz="2000" i="1" dirty="0" err="1">
                <a:latin typeface="Avenir Next" panose="020B0503020202020204"/>
              </a:rPr>
              <a:t>Mexico</a:t>
            </a:r>
            <a:r>
              <a:rPr lang="es-ES_tradnl" sz="2000" i="1" dirty="0">
                <a:latin typeface="Avenir Next" panose="020B0503020202020204"/>
              </a:rPr>
              <a:t>, Vol. I</a:t>
            </a:r>
            <a:r>
              <a:rPr lang="es-ES_tradnl" sz="2000" dirty="0">
                <a:latin typeface="Avenir Next" panose="020B0503020202020204"/>
              </a:rPr>
              <a:t>. New York: ﻿Charles </a:t>
            </a:r>
            <a:r>
              <a:rPr lang="es-ES_tradnl" sz="2000" dirty="0" err="1">
                <a:latin typeface="Avenir Next" panose="020B0503020202020204"/>
              </a:rPr>
              <a:t>Scribner's</a:t>
            </a:r>
            <a:r>
              <a:rPr lang="es-ES_tradnl" sz="2000" dirty="0">
                <a:latin typeface="Avenir Next" panose="020B0503020202020204"/>
              </a:rPr>
              <a:t> </a:t>
            </a:r>
            <a:r>
              <a:rPr lang="es-ES_tradnl" sz="2000" dirty="0" err="1">
                <a:latin typeface="Avenir Next" panose="020B0503020202020204"/>
              </a:rPr>
              <a:t>Sons</a:t>
            </a:r>
            <a:r>
              <a:rPr lang="es-ES_tradnl" sz="2000" dirty="0">
                <a:latin typeface="Avenir Next" panose="020B0503020202020204"/>
              </a:rPr>
              <a:t>.</a:t>
            </a:r>
            <a:endParaRPr sz="2000" dirty="0">
              <a:latin typeface="Avenir Next" panose="020B0503020202020204"/>
            </a:endParaRP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sz="2000" b="1" dirty="0" err="1">
                <a:latin typeface="Avenir Next" panose="020B0503020202020204"/>
              </a:rPr>
              <a:t>Nordby</a:t>
            </a:r>
            <a:r>
              <a:rPr sz="2000" dirty="0">
                <a:latin typeface="Avenir Next" panose="020B0503020202020204"/>
              </a:rPr>
              <a:t>, L</a:t>
            </a:r>
            <a:r>
              <a:rPr lang="en-US" sz="2000" dirty="0">
                <a:latin typeface="Avenir Next" panose="020B0503020202020204"/>
              </a:rPr>
              <a:t>arry</a:t>
            </a:r>
            <a:r>
              <a:rPr sz="2000" dirty="0">
                <a:latin typeface="Avenir Next" panose="020B0503020202020204"/>
              </a:rPr>
              <a:t> V., Todd R. Metzger, Cynthia L. Williams y James D. Mayberry. </a:t>
            </a:r>
            <a:r>
              <a:rPr sz="2000" b="1" dirty="0">
                <a:latin typeface="Avenir Next" panose="020B0503020202020204"/>
              </a:rPr>
              <a:t>2000</a:t>
            </a:r>
            <a:r>
              <a:rPr sz="2000" dirty="0">
                <a:latin typeface="Avenir Next" panose="020B0503020202020204"/>
              </a:rPr>
              <a:t>. “Mesa Verde National Park Site Conservation Program Guidelines. Volume 1: Standards for Field Data Collection and Documentation</a:t>
            </a:r>
            <a:r>
              <a:rPr sz="2000" i="1" dirty="0">
                <a:latin typeface="Avenir Next" panose="020B0503020202020204"/>
              </a:rPr>
              <a:t>”.</a:t>
            </a:r>
            <a:r>
              <a:rPr sz="2000" dirty="0">
                <a:latin typeface="Avenir Next" panose="020B0503020202020204"/>
              </a:rPr>
              <a:t> Mesa Verde National Park, Colorado: Mesa Verde National Park Division of Research and Resources Management.</a:t>
            </a:r>
            <a:endParaRPr lang="en-US" sz="2000" dirty="0">
              <a:latin typeface="Avenir Next" panose="020B0503020202020204"/>
            </a:endParaRP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es-MX" sz="2000" b="1" dirty="0" err="1">
                <a:latin typeface="Avenir Next" panose="020B0503020202020204"/>
              </a:rPr>
              <a:t>Sayles</a:t>
            </a:r>
            <a:r>
              <a:rPr lang="es-MX" sz="2000" dirty="0">
                <a:latin typeface="Avenir Next" panose="020B0503020202020204"/>
              </a:rPr>
              <a:t>, E. B. </a:t>
            </a:r>
            <a:r>
              <a:rPr lang="es-MX" sz="2000" b="1" dirty="0">
                <a:latin typeface="Avenir Next" panose="020B0503020202020204"/>
              </a:rPr>
              <a:t>1936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i="1" dirty="0" err="1">
                <a:latin typeface="Avenir Next" panose="020B0503020202020204"/>
              </a:rPr>
              <a:t>An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Archaeological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Survey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of</a:t>
            </a:r>
            <a:r>
              <a:rPr lang="es-MX" sz="2000" i="1" dirty="0">
                <a:latin typeface="Avenir Next" panose="020B0503020202020204"/>
              </a:rPr>
              <a:t> Chihuahua, </a:t>
            </a:r>
            <a:r>
              <a:rPr lang="es-MX" sz="2000" i="1" dirty="0" err="1">
                <a:latin typeface="Avenir Next" panose="020B0503020202020204"/>
              </a:rPr>
              <a:t>Mexico</a:t>
            </a:r>
            <a:r>
              <a:rPr lang="es-MX" sz="2000" dirty="0">
                <a:latin typeface="Avenir Next" panose="020B0503020202020204"/>
              </a:rPr>
              <a:t>. </a:t>
            </a:r>
            <a:r>
              <a:rPr lang="es-MX" sz="2000" i="1" dirty="0" err="1">
                <a:latin typeface="Avenir Next" panose="020B0503020202020204"/>
              </a:rPr>
              <a:t>Medallion</a:t>
            </a:r>
            <a:r>
              <a:rPr lang="es-MX" sz="2000" i="1" dirty="0">
                <a:latin typeface="Avenir Next" panose="020B0503020202020204"/>
              </a:rPr>
              <a:t> </a:t>
            </a:r>
            <a:r>
              <a:rPr lang="es-MX" sz="2000" i="1" dirty="0" err="1">
                <a:latin typeface="Avenir Next" panose="020B0503020202020204"/>
              </a:rPr>
              <a:t>Papers</a:t>
            </a:r>
            <a:r>
              <a:rPr lang="es-MX" sz="2000" i="1" dirty="0">
                <a:latin typeface="Avenir Next" panose="020B0503020202020204"/>
              </a:rPr>
              <a:t> No. XXII</a:t>
            </a:r>
            <a:r>
              <a:rPr lang="es-MX" sz="2000" dirty="0">
                <a:latin typeface="Avenir Next" panose="020B0503020202020204"/>
              </a:rPr>
              <a:t>. Arizona: Gila Pueblo </a:t>
            </a:r>
            <a:r>
              <a:rPr lang="es-MX" sz="2000" dirty="0" err="1">
                <a:latin typeface="Avenir Next" panose="020B0503020202020204"/>
              </a:rPr>
              <a:t>Foundation</a:t>
            </a:r>
            <a:r>
              <a:rPr lang="es-MX" sz="2000" dirty="0">
                <a:latin typeface="Avenir Next" panose="020B0503020202020204"/>
              </a:rPr>
              <a:t>, </a:t>
            </a:r>
            <a:r>
              <a:rPr lang="es-MX" sz="2000" dirty="0" err="1">
                <a:latin typeface="Avenir Next" panose="020B0503020202020204"/>
              </a:rPr>
              <a:t>Globe</a:t>
            </a:r>
            <a:r>
              <a:rPr lang="es-MX" sz="2000" dirty="0">
                <a:latin typeface="Avenir Next" panose="020B0503020202020204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1200"/>
              </a:spcBef>
              <a:buSzTx/>
              <a:buNone/>
              <a:defRPr sz="2200"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en-US" sz="2000" dirty="0">
              <a:latin typeface="Avenir Next" panose="020B0503020202020204"/>
            </a:endParaRP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Cueva de la Olla.jpg" descr="Cueva de la Olla.jpg"/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9053CBD-F12F-DEE1-3AAA-8D1FB3EE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Avenir Next" panose="020B0503020202020204"/>
              </a:rPr>
              <a:t>Thank you!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8000" b="1" spc="-180" dirty="0">
                <a:latin typeface="Avenir Next"/>
              </a:rPr>
              <a:t>Documentation history</a:t>
            </a:r>
          </a:p>
        </p:txBody>
      </p:sp>
      <p:graphicFrame>
        <p:nvGraphicFramePr>
          <p:cNvPr id="4" name="Marcador de contenido 1">
            <a:extLst>
              <a:ext uri="{FF2B5EF4-FFF2-40B4-BE49-F238E27FC236}">
                <a16:creationId xmlns:a16="http://schemas.microsoft.com/office/drawing/2014/main" id="{6DCAADCE-4D59-9754-0F30-4537832059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401337"/>
              </p:ext>
            </p:extLst>
          </p:nvPr>
        </p:nvGraphicFramePr>
        <p:xfrm>
          <a:off x="1206500" y="4248150"/>
          <a:ext cx="21970999" cy="8020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43413">
                  <a:extLst>
                    <a:ext uri="{9D8B030D-6E8A-4147-A177-3AD203B41FA5}">
                      <a16:colId xmlns:a16="http://schemas.microsoft.com/office/drawing/2014/main" val="3415421087"/>
                    </a:ext>
                  </a:extLst>
                </a:gridCol>
                <a:gridCol w="9027800">
                  <a:extLst>
                    <a:ext uri="{9D8B030D-6E8A-4147-A177-3AD203B41FA5}">
                      <a16:colId xmlns:a16="http://schemas.microsoft.com/office/drawing/2014/main" val="2202108748"/>
                    </a:ext>
                  </a:extLst>
                </a:gridCol>
                <a:gridCol w="9599786">
                  <a:extLst>
                    <a:ext uri="{9D8B030D-6E8A-4147-A177-3AD203B41FA5}">
                      <a16:colId xmlns:a16="http://schemas.microsoft.com/office/drawing/2014/main" val="2238056394"/>
                    </a:ext>
                  </a:extLst>
                </a:gridCol>
              </a:tblGrid>
              <a:tr h="1315878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1890-1891</a:t>
                      </a:r>
                    </a:p>
                  </a:txBody>
                  <a:tcPr marL="330916" marR="248188" marT="165458" marB="165458"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C. </a:t>
                      </a:r>
                      <a:r>
                        <a:rPr lang="en-US" sz="4400" kern="100" cap="none" spc="-180" baseline="0" noProof="0" dirty="0" err="1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Lumholtz</a:t>
                      </a:r>
                      <a:endParaRPr lang="en-US" sz="4400" kern="100" cap="none" spc="-180" baseline="0" noProof="0" dirty="0">
                        <a:solidFill>
                          <a:schemeClr val="tx1"/>
                        </a:solidFill>
                        <a:latin typeface="Avenir Next" panose="020B0503020202020204"/>
                      </a:endParaRPr>
                    </a:p>
                  </a:txBody>
                  <a:tcPr marL="330916" marR="248188" marT="165458" marB="165458"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Sketch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4400" u="none" strike="noStrike" kern="100" cap="none" spc="-1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venir Next" panose="020B0503020202020204"/>
                        </a:rPr>
                        <a:t>Hand Survey</a:t>
                      </a:r>
                      <a:endParaRPr kumimoji="0" lang="en-US" sz="4400" b="0" i="0" u="none" strike="noStrike" kern="100" cap="none" spc="-18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venir Next" panose="020B0503020202020204"/>
                        <a:ea typeface="+mn-ea"/>
                        <a:cs typeface="+mn-cs"/>
                      </a:endParaRPr>
                    </a:p>
                  </a:txBody>
                  <a:tcPr marL="330916" marR="248188" marT="165458" marB="165458"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2480937"/>
                  </a:ext>
                </a:extLst>
              </a:tr>
              <a:tr h="889432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1905, 1906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A. H. </a:t>
                      </a:r>
                      <a:r>
                        <a:rPr lang="en-US" sz="4400" kern="100" cap="none" spc="-180" baseline="0" noProof="0" dirty="0" err="1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Blackiston</a:t>
                      </a:r>
                      <a:endParaRPr lang="en-US" sz="4400" kern="100" cap="none" spc="-180" baseline="0" noProof="0" dirty="0">
                        <a:solidFill>
                          <a:schemeClr val="tx1"/>
                        </a:solidFill>
                        <a:latin typeface="Avenir Next" panose="020B0503020202020204"/>
                      </a:endParaRP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Description with photography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35938"/>
                  </a:ext>
                </a:extLst>
              </a:tr>
              <a:tr h="889432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1908, 1923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E. L. Hewett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Description with photography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279193"/>
                  </a:ext>
                </a:extLst>
              </a:tr>
              <a:tr h="889432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1936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E. B. Sayles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Description with photography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471012"/>
                  </a:ext>
                </a:extLst>
              </a:tr>
              <a:tr h="889432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1943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D. D. Brand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Description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755466"/>
                  </a:ext>
                </a:extLst>
              </a:tr>
              <a:tr h="1793956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1951-55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R. Lister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P. C. Mangelsdorf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K. P. Kent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4400" u="none" strike="noStrike" kern="100" cap="none" spc="-18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venir Next" panose="020B0503020202020204"/>
                        </a:rPr>
                        <a:t>Hand Survey</a:t>
                      </a:r>
                      <a:endParaRPr kumimoji="0" lang="en-US" sz="4400" b="0" i="0" u="none" strike="noStrike" kern="100" cap="none" spc="-18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venir Next" panose="020B0503020202020204"/>
                        <a:ea typeface="+mn-ea"/>
                        <a:cs typeface="+mn-cs"/>
                      </a:endParaRP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442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93754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spc="-180" dirty="0">
                <a:latin typeface="Avenir Next"/>
              </a:rPr>
              <a:t>Documentation history</a:t>
            </a:r>
          </a:p>
        </p:txBody>
      </p:sp>
      <p:graphicFrame>
        <p:nvGraphicFramePr>
          <p:cNvPr id="7" name="Marcador de contenido 1">
            <a:extLst>
              <a:ext uri="{FF2B5EF4-FFF2-40B4-BE49-F238E27FC236}">
                <a16:creationId xmlns:a16="http://schemas.microsoft.com/office/drawing/2014/main" id="{990FB894-8AEA-454C-8684-D0D78383BD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9511607"/>
              </p:ext>
            </p:extLst>
          </p:nvPr>
        </p:nvGraphicFramePr>
        <p:xfrm>
          <a:off x="1206500" y="4248150"/>
          <a:ext cx="21970999" cy="63572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43413">
                  <a:extLst>
                    <a:ext uri="{9D8B030D-6E8A-4147-A177-3AD203B41FA5}">
                      <a16:colId xmlns:a16="http://schemas.microsoft.com/office/drawing/2014/main" val="3415421087"/>
                    </a:ext>
                  </a:extLst>
                </a:gridCol>
                <a:gridCol w="9027800">
                  <a:extLst>
                    <a:ext uri="{9D8B030D-6E8A-4147-A177-3AD203B41FA5}">
                      <a16:colId xmlns:a16="http://schemas.microsoft.com/office/drawing/2014/main" val="2202108748"/>
                    </a:ext>
                  </a:extLst>
                </a:gridCol>
                <a:gridCol w="9599786">
                  <a:extLst>
                    <a:ext uri="{9D8B030D-6E8A-4147-A177-3AD203B41FA5}">
                      <a16:colId xmlns:a16="http://schemas.microsoft.com/office/drawing/2014/main" val="2238056394"/>
                    </a:ext>
                  </a:extLst>
                </a:gridCol>
              </a:tblGrid>
              <a:tr h="1315878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1999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E. Gamboa Carrera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Photographic recording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Preliminary inventory of the region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31320"/>
                  </a:ext>
                </a:extLst>
              </a:tr>
              <a:tr h="1315878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2000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A. Guevara Sánchez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Intervention report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Photographic recording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137223"/>
                  </a:ext>
                </a:extLst>
              </a:tr>
              <a:tr h="2281636">
                <a:tc>
                  <a:txBody>
                    <a:bodyPr/>
                    <a:lstStyle/>
                    <a:p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2011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E. Gamboa Carrera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A. V. H. Medina Rubio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A. G. Ríos Alvarado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K. Gutiérrez </a:t>
                      </a:r>
                      <a:r>
                        <a:rPr lang="en-US" sz="4400" kern="100" cap="none" spc="-180" baseline="0" noProof="0" dirty="0" err="1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Vacío</a:t>
                      </a:r>
                      <a:endParaRPr lang="en-US" sz="4400" kern="100" cap="none" spc="-180" baseline="0" noProof="0" dirty="0">
                        <a:solidFill>
                          <a:schemeClr val="tx1"/>
                        </a:solidFill>
                        <a:latin typeface="Avenir Next" panose="020B0503020202020204"/>
                      </a:endParaRP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Excavation report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4400" kern="100" cap="none" spc="-180" baseline="0" noProof="0" dirty="0">
                          <a:solidFill>
                            <a:schemeClr val="tx1"/>
                          </a:solidFill>
                          <a:latin typeface="Avenir Next" panose="020B0503020202020204"/>
                        </a:rPr>
                        <a:t>Restoration report</a:t>
                      </a:r>
                    </a:p>
                  </a:txBody>
                  <a:tcPr marL="330916" marR="248188" marT="165458" marB="165458"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243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967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61138D0-0B5F-2343-85F1-41DA69A70E2A}"/>
              </a:ext>
            </a:extLst>
          </p:cNvPr>
          <p:cNvSpPr/>
          <p:nvPr/>
        </p:nvSpPr>
        <p:spPr>
          <a:xfrm>
            <a:off x="16523055" y="12665502"/>
            <a:ext cx="7178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800" spc="-150" dirty="0">
                <a:solidFill>
                  <a:schemeClr val="bg1">
                    <a:lumMod val="50000"/>
                  </a:schemeClr>
                </a:solidFill>
                <a:latin typeface="Avenir Next"/>
              </a:rPr>
              <a:t>(</a:t>
            </a:r>
            <a:r>
              <a:rPr lang="es-MX" sz="2800" spc="-150" dirty="0" err="1">
                <a:solidFill>
                  <a:schemeClr val="bg1">
                    <a:lumMod val="50000"/>
                  </a:schemeClr>
                </a:solidFill>
                <a:latin typeface="Avenir Next"/>
              </a:rPr>
              <a:t>Lumholtz</a:t>
            </a:r>
            <a:r>
              <a:rPr lang="es-MX" sz="2800" spc="-150" dirty="0">
                <a:solidFill>
                  <a:schemeClr val="bg1">
                    <a:lumMod val="50000"/>
                  </a:schemeClr>
                </a:solidFill>
                <a:latin typeface="Avenir Next"/>
              </a:rPr>
              <a:t>, 1902, pp. 58, 62, 64)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FE08E4-3979-5B41-C766-6DF4814D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381" y="1576069"/>
            <a:ext cx="11922507" cy="105638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A3DD06-DB02-931E-58E5-659062E397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9806" y="230782"/>
            <a:ext cx="5832689" cy="48349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D01D75-2DD8-D22C-297E-7EDFE697D1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54" y="230782"/>
            <a:ext cx="3844358" cy="627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5028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A14260-D578-1E46-BB99-7C47B0678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799" y="1286934"/>
            <a:ext cx="16816386" cy="1489672"/>
          </a:xfrm>
        </p:spPr>
        <p:txBody>
          <a:bodyPr vert="horz" lIns="182880" tIns="91440" rIns="182880" bIns="91440" rtlCol="0" anchor="ctr">
            <a:normAutofit/>
          </a:bodyPr>
          <a:lstStyle/>
          <a:p>
            <a:pPr algn="ctr"/>
            <a:r>
              <a:rPr lang="en-US" sz="5600" b="1" kern="1200" dirty="0">
                <a:solidFill>
                  <a:schemeClr val="bg1"/>
                </a:solidFill>
                <a:latin typeface="Bell Gothic Std Light" panose="020B0506020203020204" pitchFamily="34" charset="0"/>
              </a:rPr>
              <a:t>Planta de la Cueva de la Olla (Lister 1955)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7BA2FB29-BA8B-BF46-A04C-1FAD45DC5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14258" y="-1175113"/>
            <a:ext cx="12155484" cy="16066225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75A425F-A6F5-464B-8A56-0077B502012C}"/>
              </a:ext>
            </a:extLst>
          </p:cNvPr>
          <p:cNvSpPr/>
          <p:nvPr/>
        </p:nvSpPr>
        <p:spPr>
          <a:xfrm>
            <a:off x="15071679" y="12869660"/>
            <a:ext cx="71787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2800" spc="-150" dirty="0">
                <a:solidFill>
                  <a:schemeClr val="bg1">
                    <a:lumMod val="50000"/>
                  </a:schemeClr>
                </a:solidFill>
                <a:latin typeface="Avenir Next"/>
              </a:rPr>
              <a:t>(Lister, Mangelsdorf, &amp; Peck Kent, 1958, p. 30)</a:t>
            </a:r>
          </a:p>
        </p:txBody>
      </p:sp>
    </p:spTree>
    <p:extLst>
      <p:ext uri="{BB962C8B-B14F-4D97-AF65-F5344CB8AC3E}">
        <p14:creationId xmlns:p14="http://schemas.microsoft.com/office/powerpoint/2010/main" val="372637361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797A017-7773-8E4F-9683-196A602255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8420" y="2368236"/>
            <a:ext cx="8234564" cy="1092004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0C47A93-55F7-DA43-AE03-2141DA082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1768" y="-21623"/>
            <a:ext cx="6120000" cy="346296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DC3D75A-9817-C440-B6F9-132E6D1730F5}"/>
              </a:ext>
            </a:extLst>
          </p:cNvPr>
          <p:cNvSpPr/>
          <p:nvPr/>
        </p:nvSpPr>
        <p:spPr>
          <a:xfrm>
            <a:off x="11124354" y="3441338"/>
            <a:ext cx="2194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Blackiston 1905</a:t>
            </a:r>
            <a:endParaRPr lang="es-ES_tradnl" sz="2800" spc="-150" dirty="0">
              <a:latin typeface="Avenir Nex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CFB279B-FC22-D447-9BC9-D20D3A4D4A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6400" y="3731693"/>
            <a:ext cx="6120000" cy="361815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DC17D88-2AB2-2A4D-95B0-C0276A1EB283}"/>
              </a:ext>
            </a:extLst>
          </p:cNvPr>
          <p:cNvSpPr/>
          <p:nvPr/>
        </p:nvSpPr>
        <p:spPr>
          <a:xfrm>
            <a:off x="3371168" y="7351768"/>
            <a:ext cx="2194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Blackiston 1906</a:t>
            </a:r>
            <a:endParaRPr lang="es-ES_tradnl" sz="2800" spc="-150" dirty="0">
              <a:latin typeface="Avenir Next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6749298-5DCB-AA4D-BB23-61B8FC5B91C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07602" y="9576156"/>
            <a:ext cx="6120000" cy="3543216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AD0B8044-3B39-B440-888D-8F54853F88C6}"/>
              </a:ext>
            </a:extLst>
          </p:cNvPr>
          <p:cNvSpPr/>
          <p:nvPr/>
        </p:nvSpPr>
        <p:spPr>
          <a:xfrm>
            <a:off x="19382261" y="13100444"/>
            <a:ext cx="168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Sayles 1936</a:t>
            </a:r>
            <a:endParaRPr lang="es-ES_tradnl" sz="2800" spc="-150" dirty="0">
              <a:latin typeface="Avenir Next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4655503-B7D5-E845-8A79-0EBE17D2D2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07600" y="3876769"/>
            <a:ext cx="6120000" cy="463016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AF2FF5C-7F41-704A-AF60-9579DC701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0" y="8397247"/>
            <a:ext cx="6120000" cy="4703198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8B58680-33A3-2349-86D4-A31A6EBFD1E7}"/>
              </a:ext>
            </a:extLst>
          </p:cNvPr>
          <p:cNvSpPr/>
          <p:nvPr/>
        </p:nvSpPr>
        <p:spPr>
          <a:xfrm>
            <a:off x="19243600" y="8530138"/>
            <a:ext cx="1863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spc="-150" dirty="0" err="1">
                <a:latin typeface="Avenir Next"/>
              </a:rPr>
              <a:t>Hewett</a:t>
            </a:r>
            <a:r>
              <a:rPr lang="es-ES_tradnl" sz="2800" spc="-150" dirty="0">
                <a:latin typeface="Avenir Next"/>
              </a:rPr>
              <a:t> 1923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C2CF0EB-DF43-F647-9688-D085395B0C34}"/>
              </a:ext>
            </a:extLst>
          </p:cNvPr>
          <p:cNvSpPr/>
          <p:nvPr/>
        </p:nvSpPr>
        <p:spPr>
          <a:xfrm>
            <a:off x="3277390" y="13100446"/>
            <a:ext cx="1863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800" spc="-150" dirty="0" err="1">
                <a:latin typeface="Avenir Next"/>
              </a:rPr>
              <a:t>Hewett</a:t>
            </a:r>
            <a:r>
              <a:rPr lang="es-ES_tradnl" sz="2800" spc="-150" dirty="0">
                <a:latin typeface="Avenir Next"/>
              </a:rPr>
              <a:t> 1923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Entrada de lápiz 24">
                <a:extLst>
                  <a:ext uri="{FF2B5EF4-FFF2-40B4-BE49-F238E27FC236}">
                    <a16:creationId xmlns:a16="http://schemas.microsoft.com/office/drawing/2014/main" id="{BC0DC413-32FB-664B-A9B8-435D7B61668B}"/>
                  </a:ext>
                </a:extLst>
              </p14:cNvPr>
              <p14:cNvContentPartPr/>
              <p14:nvPr/>
            </p14:nvContentPartPr>
            <p14:xfrm>
              <a:off x="11935150" y="9574658"/>
              <a:ext cx="1296720" cy="485280"/>
            </p14:xfrm>
          </p:contentPart>
        </mc:Choice>
        <mc:Fallback xmlns="">
          <p:pic>
            <p:nvPicPr>
              <p:cNvPr id="25" name="Entrada de lápiz 24">
                <a:extLst>
                  <a:ext uri="{FF2B5EF4-FFF2-40B4-BE49-F238E27FC236}">
                    <a16:creationId xmlns:a16="http://schemas.microsoft.com/office/drawing/2014/main" id="{BC0DC413-32FB-664B-A9B8-435D7B61668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881135" y="9466578"/>
                <a:ext cx="1404390" cy="70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875EF0C8-8D29-2544-ADAD-AB9540FC2A04}"/>
                  </a:ext>
                </a:extLst>
              </p14:cNvPr>
              <p14:cNvContentPartPr/>
              <p14:nvPr/>
            </p14:nvContentPartPr>
            <p14:xfrm>
              <a:off x="12838030" y="11463938"/>
              <a:ext cx="763200" cy="282960"/>
            </p14:xfrm>
          </p:contentPart>
        </mc:Choice>
        <mc:Fallback xmlns=""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875EF0C8-8D29-2544-ADAD-AB9540FC2A0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784005" y="11355800"/>
                <a:ext cx="870891" cy="4988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7" name="Entrada de lápiz 26">
                <a:extLst>
                  <a:ext uri="{FF2B5EF4-FFF2-40B4-BE49-F238E27FC236}">
                    <a16:creationId xmlns:a16="http://schemas.microsoft.com/office/drawing/2014/main" id="{30E32DEC-41CB-9F4A-8003-0F6F88EAC186}"/>
                  </a:ext>
                </a:extLst>
              </p14:cNvPr>
              <p14:cNvContentPartPr/>
              <p14:nvPr/>
            </p14:nvContentPartPr>
            <p14:xfrm>
              <a:off x="11462830" y="10312658"/>
              <a:ext cx="645840" cy="456480"/>
            </p14:xfrm>
          </p:contentPart>
        </mc:Choice>
        <mc:Fallback xmlns="">
          <p:pic>
            <p:nvPicPr>
              <p:cNvPr id="27" name="Entrada de lápiz 26">
                <a:extLst>
                  <a:ext uri="{FF2B5EF4-FFF2-40B4-BE49-F238E27FC236}">
                    <a16:creationId xmlns:a16="http://schemas.microsoft.com/office/drawing/2014/main" id="{30E32DEC-41CB-9F4A-8003-0F6F88EAC18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408800" y="10204573"/>
                <a:ext cx="753540" cy="6722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8" name="Entrada de lápiz 27">
                <a:extLst>
                  <a:ext uri="{FF2B5EF4-FFF2-40B4-BE49-F238E27FC236}">
                    <a16:creationId xmlns:a16="http://schemas.microsoft.com/office/drawing/2014/main" id="{AFA21A17-912E-814F-97AB-D5323DA13ACD}"/>
                  </a:ext>
                </a:extLst>
              </p14:cNvPr>
              <p14:cNvContentPartPr/>
              <p14:nvPr/>
            </p14:nvContentPartPr>
            <p14:xfrm>
              <a:off x="11586670" y="9171458"/>
              <a:ext cx="245520" cy="704160"/>
            </p14:xfrm>
          </p:contentPart>
        </mc:Choice>
        <mc:Fallback xmlns="">
          <p:pic>
            <p:nvPicPr>
              <p:cNvPr id="28" name="Entrada de lápiz 27">
                <a:extLst>
                  <a:ext uri="{FF2B5EF4-FFF2-40B4-BE49-F238E27FC236}">
                    <a16:creationId xmlns:a16="http://schemas.microsoft.com/office/drawing/2014/main" id="{AFA21A17-912E-814F-97AB-D5323DA13ACD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532749" y="9063403"/>
                <a:ext cx="353002" cy="9199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9" name="Entrada de lápiz 28">
                <a:extLst>
                  <a:ext uri="{FF2B5EF4-FFF2-40B4-BE49-F238E27FC236}">
                    <a16:creationId xmlns:a16="http://schemas.microsoft.com/office/drawing/2014/main" id="{139219C5-3044-B548-BA60-2A6F4432188F}"/>
                  </a:ext>
                </a:extLst>
              </p14:cNvPr>
              <p14:cNvContentPartPr/>
              <p14:nvPr/>
            </p14:nvContentPartPr>
            <p14:xfrm>
              <a:off x="12493150" y="11471858"/>
              <a:ext cx="286560" cy="442080"/>
            </p14:xfrm>
          </p:contentPart>
        </mc:Choice>
        <mc:Fallback xmlns="">
          <p:pic>
            <p:nvPicPr>
              <p:cNvPr id="29" name="Entrada de lápiz 28">
                <a:extLst>
                  <a:ext uri="{FF2B5EF4-FFF2-40B4-BE49-F238E27FC236}">
                    <a16:creationId xmlns:a16="http://schemas.microsoft.com/office/drawing/2014/main" id="{139219C5-3044-B548-BA60-2A6F4432188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2439082" y="11363770"/>
                <a:ext cx="394335" cy="657896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Flecha derecha 32">
            <a:extLst>
              <a:ext uri="{FF2B5EF4-FFF2-40B4-BE49-F238E27FC236}">
                <a16:creationId xmlns:a16="http://schemas.microsoft.com/office/drawing/2014/main" id="{051FBD8D-55C8-834C-B384-5F8704A2A804}"/>
              </a:ext>
            </a:extLst>
          </p:cNvPr>
          <p:cNvSpPr/>
          <p:nvPr/>
        </p:nvSpPr>
        <p:spPr>
          <a:xfrm rot="17554638">
            <a:off x="11624276" y="12856011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4" name="Flecha derecha 33">
            <a:extLst>
              <a:ext uri="{FF2B5EF4-FFF2-40B4-BE49-F238E27FC236}">
                <a16:creationId xmlns:a16="http://schemas.microsoft.com/office/drawing/2014/main" id="{E77F4863-7BDE-FD4C-8164-FD1C44C7BD0A}"/>
              </a:ext>
            </a:extLst>
          </p:cNvPr>
          <p:cNvSpPr/>
          <p:nvPr/>
        </p:nvSpPr>
        <p:spPr>
          <a:xfrm>
            <a:off x="9962372" y="10679969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5" name="Flecha derecha 34">
            <a:extLst>
              <a:ext uri="{FF2B5EF4-FFF2-40B4-BE49-F238E27FC236}">
                <a16:creationId xmlns:a16="http://schemas.microsoft.com/office/drawing/2014/main" id="{18A3B7C2-CF4C-B34E-B758-308CD3F8F664}"/>
              </a:ext>
            </a:extLst>
          </p:cNvPr>
          <p:cNvSpPr/>
          <p:nvPr/>
        </p:nvSpPr>
        <p:spPr>
          <a:xfrm rot="20962528">
            <a:off x="10031216" y="9862135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9FBC7D41-DC25-C348-9A31-58FA7FF2BA79}"/>
              </a:ext>
            </a:extLst>
          </p:cNvPr>
          <p:cNvSpPr/>
          <p:nvPr/>
        </p:nvSpPr>
        <p:spPr>
          <a:xfrm>
            <a:off x="9905415" y="11098520"/>
            <a:ext cx="1557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B05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36814E30-8606-3E41-AE02-BBC080E4CA19}"/>
              </a:ext>
            </a:extLst>
          </p:cNvPr>
          <p:cNvSpPr/>
          <p:nvPr/>
        </p:nvSpPr>
        <p:spPr>
          <a:xfrm>
            <a:off x="10129177" y="9462754"/>
            <a:ext cx="1557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B06, H23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712D18D7-5AA9-5F44-81A1-0984DFB72A9D}"/>
              </a:ext>
            </a:extLst>
          </p:cNvPr>
          <p:cNvSpPr/>
          <p:nvPr/>
        </p:nvSpPr>
        <p:spPr>
          <a:xfrm>
            <a:off x="12014193" y="12915778"/>
            <a:ext cx="1557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H23, S36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1" name="Entrada de lápiz 30">
                <a:extLst>
                  <a:ext uri="{FF2B5EF4-FFF2-40B4-BE49-F238E27FC236}">
                    <a16:creationId xmlns:a16="http://schemas.microsoft.com/office/drawing/2014/main" id="{B844A901-F047-0B4B-BB5B-02939C562FB0}"/>
                  </a:ext>
                </a:extLst>
              </p14:cNvPr>
              <p14:cNvContentPartPr/>
              <p14:nvPr/>
            </p14:nvContentPartPr>
            <p14:xfrm>
              <a:off x="12820268" y="10158098"/>
              <a:ext cx="335520" cy="1128960"/>
            </p14:xfrm>
          </p:contentPart>
        </mc:Choice>
        <mc:Fallback xmlns="">
          <p:pic>
            <p:nvPicPr>
              <p:cNvPr id="31" name="Entrada de lápiz 30">
                <a:extLst>
                  <a:ext uri="{FF2B5EF4-FFF2-40B4-BE49-F238E27FC236}">
                    <a16:creationId xmlns:a16="http://schemas.microsoft.com/office/drawing/2014/main" id="{B844A901-F047-0B4B-BB5B-02939C562FB0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766210" y="10050064"/>
                <a:ext cx="443276" cy="134466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07911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797A017-7773-8E4F-9683-196A602255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8420" y="2368236"/>
            <a:ext cx="8234564" cy="1092004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Entrada de lápiz 24">
                <a:extLst>
                  <a:ext uri="{FF2B5EF4-FFF2-40B4-BE49-F238E27FC236}">
                    <a16:creationId xmlns:a16="http://schemas.microsoft.com/office/drawing/2014/main" id="{BC0DC413-32FB-664B-A9B8-435D7B61668B}"/>
                  </a:ext>
                </a:extLst>
              </p14:cNvPr>
              <p14:cNvContentPartPr/>
              <p14:nvPr/>
            </p14:nvContentPartPr>
            <p14:xfrm>
              <a:off x="11935150" y="9574658"/>
              <a:ext cx="1296720" cy="485280"/>
            </p14:xfrm>
          </p:contentPart>
        </mc:Choice>
        <mc:Fallback xmlns="">
          <p:pic>
            <p:nvPicPr>
              <p:cNvPr id="25" name="Entrada de lápiz 24">
                <a:extLst>
                  <a:ext uri="{FF2B5EF4-FFF2-40B4-BE49-F238E27FC236}">
                    <a16:creationId xmlns:a16="http://schemas.microsoft.com/office/drawing/2014/main" id="{BC0DC413-32FB-664B-A9B8-435D7B61668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81135" y="9466578"/>
                <a:ext cx="1404390" cy="70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875EF0C8-8D29-2544-ADAD-AB9540FC2A04}"/>
                  </a:ext>
                </a:extLst>
              </p14:cNvPr>
              <p14:cNvContentPartPr/>
              <p14:nvPr/>
            </p14:nvContentPartPr>
            <p14:xfrm>
              <a:off x="12838030" y="11463938"/>
              <a:ext cx="763200" cy="282960"/>
            </p14:xfrm>
          </p:contentPart>
        </mc:Choice>
        <mc:Fallback xmlns=""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875EF0C8-8D29-2544-ADAD-AB9540FC2A0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784005" y="11355800"/>
                <a:ext cx="870891" cy="4988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7" name="Entrada de lápiz 26">
                <a:extLst>
                  <a:ext uri="{FF2B5EF4-FFF2-40B4-BE49-F238E27FC236}">
                    <a16:creationId xmlns:a16="http://schemas.microsoft.com/office/drawing/2014/main" id="{30E32DEC-41CB-9F4A-8003-0F6F88EAC186}"/>
                  </a:ext>
                </a:extLst>
              </p14:cNvPr>
              <p14:cNvContentPartPr/>
              <p14:nvPr/>
            </p14:nvContentPartPr>
            <p14:xfrm>
              <a:off x="11462830" y="10312658"/>
              <a:ext cx="645840" cy="456480"/>
            </p14:xfrm>
          </p:contentPart>
        </mc:Choice>
        <mc:Fallback xmlns="">
          <p:pic>
            <p:nvPicPr>
              <p:cNvPr id="27" name="Entrada de lápiz 26">
                <a:extLst>
                  <a:ext uri="{FF2B5EF4-FFF2-40B4-BE49-F238E27FC236}">
                    <a16:creationId xmlns:a16="http://schemas.microsoft.com/office/drawing/2014/main" id="{30E32DEC-41CB-9F4A-8003-0F6F88EAC18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408800" y="10204573"/>
                <a:ext cx="753540" cy="6722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8" name="Entrada de lápiz 27">
                <a:extLst>
                  <a:ext uri="{FF2B5EF4-FFF2-40B4-BE49-F238E27FC236}">
                    <a16:creationId xmlns:a16="http://schemas.microsoft.com/office/drawing/2014/main" id="{AFA21A17-912E-814F-97AB-D5323DA13ACD}"/>
                  </a:ext>
                </a:extLst>
              </p14:cNvPr>
              <p14:cNvContentPartPr/>
              <p14:nvPr/>
            </p14:nvContentPartPr>
            <p14:xfrm>
              <a:off x="11586670" y="9171458"/>
              <a:ext cx="245520" cy="704160"/>
            </p14:xfrm>
          </p:contentPart>
        </mc:Choice>
        <mc:Fallback xmlns="">
          <p:pic>
            <p:nvPicPr>
              <p:cNvPr id="28" name="Entrada de lápiz 27">
                <a:extLst>
                  <a:ext uri="{FF2B5EF4-FFF2-40B4-BE49-F238E27FC236}">
                    <a16:creationId xmlns:a16="http://schemas.microsoft.com/office/drawing/2014/main" id="{AFA21A17-912E-814F-97AB-D5323DA13AC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532749" y="9063403"/>
                <a:ext cx="353002" cy="9199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9" name="Entrada de lápiz 28">
                <a:extLst>
                  <a:ext uri="{FF2B5EF4-FFF2-40B4-BE49-F238E27FC236}">
                    <a16:creationId xmlns:a16="http://schemas.microsoft.com/office/drawing/2014/main" id="{139219C5-3044-B548-BA60-2A6F4432188F}"/>
                  </a:ext>
                </a:extLst>
              </p14:cNvPr>
              <p14:cNvContentPartPr/>
              <p14:nvPr/>
            </p14:nvContentPartPr>
            <p14:xfrm>
              <a:off x="12493150" y="11471858"/>
              <a:ext cx="286560" cy="442080"/>
            </p14:xfrm>
          </p:contentPart>
        </mc:Choice>
        <mc:Fallback xmlns="">
          <p:pic>
            <p:nvPicPr>
              <p:cNvPr id="29" name="Entrada de lápiz 28">
                <a:extLst>
                  <a:ext uri="{FF2B5EF4-FFF2-40B4-BE49-F238E27FC236}">
                    <a16:creationId xmlns:a16="http://schemas.microsoft.com/office/drawing/2014/main" id="{139219C5-3044-B548-BA60-2A6F4432188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439082" y="11363770"/>
                <a:ext cx="394335" cy="657896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Flecha derecha 32">
            <a:extLst>
              <a:ext uri="{FF2B5EF4-FFF2-40B4-BE49-F238E27FC236}">
                <a16:creationId xmlns:a16="http://schemas.microsoft.com/office/drawing/2014/main" id="{051FBD8D-55C8-834C-B384-5F8704A2A804}"/>
              </a:ext>
            </a:extLst>
          </p:cNvPr>
          <p:cNvSpPr/>
          <p:nvPr/>
        </p:nvSpPr>
        <p:spPr>
          <a:xfrm rot="19809955">
            <a:off x="11492218" y="11196997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4" name="Flecha derecha 33">
            <a:extLst>
              <a:ext uri="{FF2B5EF4-FFF2-40B4-BE49-F238E27FC236}">
                <a16:creationId xmlns:a16="http://schemas.microsoft.com/office/drawing/2014/main" id="{E77F4863-7BDE-FD4C-8164-FD1C44C7BD0A}"/>
              </a:ext>
            </a:extLst>
          </p:cNvPr>
          <p:cNvSpPr/>
          <p:nvPr/>
        </p:nvSpPr>
        <p:spPr>
          <a:xfrm rot="20596853">
            <a:off x="10831326" y="10111629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5" name="Flecha derecha 34">
            <a:extLst>
              <a:ext uri="{FF2B5EF4-FFF2-40B4-BE49-F238E27FC236}">
                <a16:creationId xmlns:a16="http://schemas.microsoft.com/office/drawing/2014/main" id="{18A3B7C2-CF4C-B34E-B758-308CD3F8F664}"/>
              </a:ext>
            </a:extLst>
          </p:cNvPr>
          <p:cNvSpPr/>
          <p:nvPr/>
        </p:nvSpPr>
        <p:spPr>
          <a:xfrm rot="581349">
            <a:off x="11074582" y="9445667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9FBC7D41-DC25-C348-9A31-58FA7FF2BA79}"/>
              </a:ext>
            </a:extLst>
          </p:cNvPr>
          <p:cNvSpPr/>
          <p:nvPr/>
        </p:nvSpPr>
        <p:spPr>
          <a:xfrm>
            <a:off x="10128290" y="9972547"/>
            <a:ext cx="823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16a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36814E30-8606-3E41-AE02-BBC080E4CA19}"/>
              </a:ext>
            </a:extLst>
          </p:cNvPr>
          <p:cNvSpPr/>
          <p:nvPr/>
        </p:nvSpPr>
        <p:spPr>
          <a:xfrm>
            <a:off x="10404431" y="9133089"/>
            <a:ext cx="823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15a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712D18D7-5AA9-5F44-81A1-0984DFB72A9D}"/>
              </a:ext>
            </a:extLst>
          </p:cNvPr>
          <p:cNvSpPr/>
          <p:nvPr/>
        </p:nvSpPr>
        <p:spPr>
          <a:xfrm>
            <a:off x="10769343" y="11407805"/>
            <a:ext cx="823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15b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4CA40C3C-5D31-454A-B252-01C6B9344C3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675075"/>
            <a:ext cx="6120000" cy="459138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A079417-234E-8545-864F-DE931E1C4B63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364" y="8978508"/>
            <a:ext cx="6120000" cy="40784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818FE8D-8FA7-6547-B1A2-175E3926DF2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6000" y="4287991"/>
            <a:ext cx="6120000" cy="407844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ACF4426E-1450-6445-A394-06D08D9D442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2344" y="9001748"/>
            <a:ext cx="6120000" cy="4075920"/>
          </a:xfrm>
          <a:prstGeom prst="rect">
            <a:avLst/>
          </a:prstGeom>
        </p:spPr>
      </p:pic>
      <p:sp>
        <p:nvSpPr>
          <p:cNvPr id="31" name="Rectángulo 30">
            <a:extLst>
              <a:ext uri="{FF2B5EF4-FFF2-40B4-BE49-F238E27FC236}">
                <a16:creationId xmlns:a16="http://schemas.microsoft.com/office/drawing/2014/main" id="{6C5CF344-A6EB-9447-85AA-F01D586ED906}"/>
              </a:ext>
            </a:extLst>
          </p:cNvPr>
          <p:cNvSpPr/>
          <p:nvPr/>
        </p:nvSpPr>
        <p:spPr>
          <a:xfrm>
            <a:off x="20159717" y="13084062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2015b</a:t>
            </a:r>
            <a:endParaRPr lang="es-ES_tradnl" sz="2800" spc="-150" dirty="0">
              <a:latin typeface="Avenir Next"/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4D064393-F1DB-CD4F-BF9A-ED42479EBECA}"/>
              </a:ext>
            </a:extLst>
          </p:cNvPr>
          <p:cNvSpPr/>
          <p:nvPr/>
        </p:nvSpPr>
        <p:spPr>
          <a:xfrm>
            <a:off x="3224492" y="8266460"/>
            <a:ext cx="990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2015a</a:t>
            </a:r>
            <a:endParaRPr lang="es-ES_tradnl" sz="2800" spc="-150" dirty="0">
              <a:latin typeface="Avenir Next"/>
            </a:endParaRP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0920D35C-C762-1247-BD6D-2D7EADBB4986}"/>
              </a:ext>
            </a:extLst>
          </p:cNvPr>
          <p:cNvSpPr/>
          <p:nvPr/>
        </p:nvSpPr>
        <p:spPr>
          <a:xfrm>
            <a:off x="20153373" y="8369634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2016b</a:t>
            </a:r>
            <a:endParaRPr lang="es-ES_tradnl" sz="2800" spc="-150" dirty="0">
              <a:latin typeface="Avenir Next"/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AA026A9-2D37-824E-9A45-C84E746CFCDA}"/>
              </a:ext>
            </a:extLst>
          </p:cNvPr>
          <p:cNvSpPr/>
          <p:nvPr/>
        </p:nvSpPr>
        <p:spPr>
          <a:xfrm>
            <a:off x="3201512" y="13095206"/>
            <a:ext cx="990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2016a</a:t>
            </a:r>
            <a:endParaRPr lang="es-ES_tradnl" sz="2800" spc="-150" dirty="0">
              <a:latin typeface="Avenir Next"/>
            </a:endParaRPr>
          </a:p>
        </p:txBody>
      </p:sp>
      <p:sp>
        <p:nvSpPr>
          <p:cNvPr id="41" name="Flecha derecha 40">
            <a:extLst>
              <a:ext uri="{FF2B5EF4-FFF2-40B4-BE49-F238E27FC236}">
                <a16:creationId xmlns:a16="http://schemas.microsoft.com/office/drawing/2014/main" id="{CDB679CC-2B17-EA40-88F0-7AC5234FA805}"/>
              </a:ext>
            </a:extLst>
          </p:cNvPr>
          <p:cNvSpPr/>
          <p:nvPr/>
        </p:nvSpPr>
        <p:spPr>
          <a:xfrm rot="17554638">
            <a:off x="11577838" y="12057995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3138ABB9-5DC0-3642-99E1-7864D8A68AA5}"/>
              </a:ext>
            </a:extLst>
          </p:cNvPr>
          <p:cNvSpPr/>
          <p:nvPr/>
        </p:nvSpPr>
        <p:spPr>
          <a:xfrm>
            <a:off x="11085524" y="12396119"/>
            <a:ext cx="823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16b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50487A9-4A4A-EC4D-BFF1-4DBBCD67273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4841" y="-7469"/>
            <a:ext cx="6946886" cy="3903114"/>
          </a:xfrm>
          <a:prstGeom prst="rect">
            <a:avLst/>
          </a:prstGeom>
        </p:spPr>
      </p:pic>
      <p:sp>
        <p:nvSpPr>
          <p:cNvPr id="43" name="Rectángulo 42">
            <a:extLst>
              <a:ext uri="{FF2B5EF4-FFF2-40B4-BE49-F238E27FC236}">
                <a16:creationId xmlns:a16="http://schemas.microsoft.com/office/drawing/2014/main" id="{10802C6D-5CE1-4F43-A9A1-020126CF3050}"/>
              </a:ext>
            </a:extLst>
          </p:cNvPr>
          <p:cNvSpPr/>
          <p:nvPr/>
        </p:nvSpPr>
        <p:spPr>
          <a:xfrm>
            <a:off x="12412412" y="3895644"/>
            <a:ext cx="971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spc="-150" dirty="0">
                <a:latin typeface="Avenir Next"/>
              </a:rPr>
              <a:t>2016c</a:t>
            </a:r>
            <a:endParaRPr lang="es-ES_tradnl" sz="2800" spc="-150" dirty="0">
              <a:latin typeface="Avenir Next"/>
            </a:endParaRPr>
          </a:p>
        </p:txBody>
      </p:sp>
      <p:sp>
        <p:nvSpPr>
          <p:cNvPr id="44" name="Flecha derecha 43">
            <a:extLst>
              <a:ext uri="{FF2B5EF4-FFF2-40B4-BE49-F238E27FC236}">
                <a16:creationId xmlns:a16="http://schemas.microsoft.com/office/drawing/2014/main" id="{1981CABF-1C73-1E46-A9E1-C3A31D0FF1C7}"/>
              </a:ext>
            </a:extLst>
          </p:cNvPr>
          <p:cNvSpPr/>
          <p:nvPr/>
        </p:nvSpPr>
        <p:spPr>
          <a:xfrm rot="20882383">
            <a:off x="10033602" y="10750891"/>
            <a:ext cx="415824" cy="3956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4800" spc="-150">
              <a:latin typeface="Avenir Next"/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A447D54F-8B25-8846-9702-5B933BC8375E}"/>
              </a:ext>
            </a:extLst>
          </p:cNvPr>
          <p:cNvSpPr/>
          <p:nvPr/>
        </p:nvSpPr>
        <p:spPr>
          <a:xfrm>
            <a:off x="9907194" y="11090871"/>
            <a:ext cx="823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spc="-150" dirty="0">
                <a:solidFill>
                  <a:schemeClr val="accent1"/>
                </a:solidFill>
                <a:latin typeface="Avenir Next"/>
              </a:rPr>
              <a:t>16c</a:t>
            </a:r>
            <a:endParaRPr lang="es-ES_tradnl" sz="2000" spc="-150" dirty="0">
              <a:solidFill>
                <a:schemeClr val="accent1"/>
              </a:solidFill>
              <a:latin typeface="Avenir Nex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0" name="Entrada de lápiz 19">
                <a:extLst>
                  <a:ext uri="{FF2B5EF4-FFF2-40B4-BE49-F238E27FC236}">
                    <a16:creationId xmlns:a16="http://schemas.microsoft.com/office/drawing/2014/main" id="{8F4FBF54-239C-8140-8BD4-7C0C6061CEBF}"/>
                  </a:ext>
                </a:extLst>
              </p14:cNvPr>
              <p14:cNvContentPartPr/>
              <p14:nvPr/>
            </p14:nvContentPartPr>
            <p14:xfrm>
              <a:off x="12820268" y="10158098"/>
              <a:ext cx="335520" cy="1128960"/>
            </p14:xfrm>
          </p:contentPart>
        </mc:Choice>
        <mc:Fallback xmlns="">
          <p:pic>
            <p:nvPicPr>
              <p:cNvPr id="20" name="Entrada de lápiz 19">
                <a:extLst>
                  <a:ext uri="{FF2B5EF4-FFF2-40B4-BE49-F238E27FC236}">
                    <a16:creationId xmlns:a16="http://schemas.microsoft.com/office/drawing/2014/main" id="{8F4FBF54-239C-8140-8BD4-7C0C6061CEB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2766210" y="10050064"/>
                <a:ext cx="443276" cy="134466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82881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1314</Words>
  <Application>Microsoft Office PowerPoint</Application>
  <PresentationFormat>Custom</PresentationFormat>
  <Paragraphs>183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Avenir Next</vt:lpstr>
      <vt:lpstr>Avenir Next Regular</vt:lpstr>
      <vt:lpstr>Bell Gothic Std Light</vt:lpstr>
      <vt:lpstr>Helvetica Neue</vt:lpstr>
      <vt:lpstr>Helvetica Neue Light</vt:lpstr>
      <vt:lpstr>Helvetica Neue Medium</vt:lpstr>
      <vt:lpstr>System Font Regular</vt:lpstr>
      <vt:lpstr>Arial</vt:lpstr>
      <vt:lpstr>Calibri</vt:lpstr>
      <vt:lpstr>Calibri Light</vt:lpstr>
      <vt:lpstr>21_BasicWhite</vt:lpstr>
      <vt:lpstr>Documentation for the Preservation of Cultural Landscape of Cave Valley,  Casas Grandes, Chihuahua</vt:lpstr>
      <vt:lpstr>PowerPoint Presentation</vt:lpstr>
      <vt:lpstr>Cueva de la Olla</vt:lpstr>
      <vt:lpstr>Documentation history</vt:lpstr>
      <vt:lpstr>Documentation history</vt:lpstr>
      <vt:lpstr>PowerPoint Presentation</vt:lpstr>
      <vt:lpstr>Planta de la Cueva de la Olla (Lister 1955)</vt:lpstr>
      <vt:lpstr>PowerPoint Presentation</vt:lpstr>
      <vt:lpstr>PowerPoint Presentation</vt:lpstr>
      <vt:lpstr>PowerPoint Presentation</vt:lpstr>
      <vt:lpstr>Hand Survey</vt:lpstr>
      <vt:lpstr>Detailed Hand Survey</vt:lpstr>
      <vt:lpstr>PowerPoint Presentation</vt:lpstr>
      <vt:lpstr>Survey with Total Station</vt:lpstr>
      <vt:lpstr>Total Station</vt:lpstr>
      <vt:lpstr>PowerPoint Presentation</vt:lpstr>
      <vt:lpstr>Terrestrial Photogrammetry Survey</vt:lpstr>
      <vt:lpstr>Terrestrial Photogrammetry</vt:lpstr>
      <vt:lpstr>Terrestrial Photogrammetry</vt:lpstr>
      <vt:lpstr>PowerPoint Presentation</vt:lpstr>
      <vt:lpstr>Aerial Photogrammetric Survey</vt:lpstr>
      <vt:lpstr>Aerial Photogrammetric Survey</vt:lpstr>
      <vt:lpstr>Aerial Photogrammetric Survey</vt:lpstr>
      <vt:lpstr>Aerial Photogrammetric Survey</vt:lpstr>
      <vt:lpstr>Aerial Photogrammetric Survey</vt:lpstr>
      <vt:lpstr>Aerial Photogrammetric Survey</vt:lpstr>
      <vt:lpstr>Aerial Photogrammetric Survey</vt:lpstr>
      <vt:lpstr>PowerPoint Presentation</vt:lpstr>
      <vt:lpstr>Collaborators</vt:lpstr>
      <vt:lpstr>Acknowledgements </vt:lpstr>
      <vt:lpstr>Acknowledgements </vt:lpstr>
      <vt:lpstr>Bibliography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Documentación de  los bienes inmuebles</dc:title>
  <cp:lastModifiedBy>Yuko Kita</cp:lastModifiedBy>
  <cp:revision>3</cp:revision>
  <dcterms:modified xsi:type="dcterms:W3CDTF">2023-10-18T01:49:47Z</dcterms:modified>
</cp:coreProperties>
</file>