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3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47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302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88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93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780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442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226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0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832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02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27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58FA71-B56A-47B4-90A9-26ECF951D9D8}" type="datetimeFigureOut">
              <a:rPr lang="es-MX" smtClean="0"/>
              <a:t>05/12/2025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79F601-E4D9-4720-ABCE-9768E71EF99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110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92D6E9-5C43-2AB4-3600-2CACE06739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8A11215-A58B-1BE6-FB94-A6D5D9C565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500E528-173E-73F9-97E6-2F6D82A8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85" y="175599"/>
            <a:ext cx="6306430" cy="879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56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40617D-B8F2-E954-5190-CD0B85AE4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CE538-631F-6BF8-085D-8C478EF12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8BF5CBF-0EB1-5587-47BB-F90B83216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42" y="342309"/>
            <a:ext cx="6554115" cy="845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0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D3661-D502-4045-B4EB-377F2B35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72410B-A90E-53F1-2FC4-4455E6385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3833B1E-0DD3-5A2A-14F0-93F95D824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06" y="342309"/>
            <a:ext cx="6544588" cy="845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3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CDE50B-4B6A-4D2E-56C6-6AC7B2CF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3CD2B3-9605-F1FA-2088-7A0377D27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4DD7B9-4DA1-40C4-08E8-3A5A1C533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69" y="347073"/>
            <a:ext cx="6535062" cy="844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717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Presentación en pantalla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CVG</dc:creator>
  <cp:lastModifiedBy>CVG</cp:lastModifiedBy>
  <cp:revision>1</cp:revision>
  <dcterms:created xsi:type="dcterms:W3CDTF">2025-12-05T20:27:01Z</dcterms:created>
  <dcterms:modified xsi:type="dcterms:W3CDTF">2025-12-05T20:30:12Z</dcterms:modified>
</cp:coreProperties>
</file>