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sldIdLst>
    <p:sldId id="256" r:id="rId2"/>
    <p:sldId id="311" r:id="rId3"/>
    <p:sldId id="310" r:id="rId4"/>
    <p:sldId id="312" r:id="rId5"/>
    <p:sldId id="257" r:id="rId6"/>
    <p:sldId id="271" r:id="rId7"/>
    <p:sldId id="264" r:id="rId8"/>
    <p:sldId id="265" r:id="rId9"/>
    <p:sldId id="266" r:id="rId10"/>
    <p:sldId id="291" r:id="rId11"/>
    <p:sldId id="267" r:id="rId12"/>
    <p:sldId id="269" r:id="rId13"/>
    <p:sldId id="268" r:id="rId14"/>
    <p:sldId id="308" r:id="rId15"/>
    <p:sldId id="302" r:id="rId16"/>
    <p:sldId id="258" r:id="rId17"/>
    <p:sldId id="277" r:id="rId18"/>
    <p:sldId id="259" r:id="rId19"/>
    <p:sldId id="260" r:id="rId20"/>
    <p:sldId id="261" r:id="rId21"/>
    <p:sldId id="262" r:id="rId22"/>
    <p:sldId id="285" r:id="rId23"/>
    <p:sldId id="287" r:id="rId24"/>
    <p:sldId id="288" r:id="rId25"/>
    <p:sldId id="289" r:id="rId26"/>
    <p:sldId id="307" r:id="rId27"/>
    <p:sldId id="304" r:id="rId28"/>
    <p:sldId id="305" r:id="rId29"/>
    <p:sldId id="313" r:id="rId30"/>
    <p:sldId id="270" r:id="rId31"/>
    <p:sldId id="273" r:id="rId32"/>
    <p:sldId id="276" r:id="rId33"/>
    <p:sldId id="275" r:id="rId34"/>
    <p:sldId id="274" r:id="rId35"/>
    <p:sldId id="292" r:id="rId36"/>
    <p:sldId id="290" r:id="rId37"/>
    <p:sldId id="293" r:id="rId38"/>
    <p:sldId id="294" r:id="rId39"/>
    <p:sldId id="295" r:id="rId40"/>
    <p:sldId id="296" r:id="rId41"/>
    <p:sldId id="297" r:id="rId42"/>
    <p:sldId id="298" r:id="rId43"/>
    <p:sldId id="299" r:id="rId44"/>
    <p:sldId id="300" r:id="rId45"/>
    <p:sldId id="280" r:id="rId46"/>
    <p:sldId id="281" r:id="rId47"/>
    <p:sldId id="301" r:id="rId48"/>
    <p:sldId id="282"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2212" autoAdjust="0"/>
  </p:normalViewPr>
  <p:slideViewPr>
    <p:cSldViewPr snapToGrid="0" snapToObjects="1">
      <p:cViewPr varScale="1">
        <p:scale>
          <a:sx n="53" d="100"/>
          <a:sy n="53" d="100"/>
        </p:scale>
        <p:origin x="1660" y="3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77BED4-596D-4C6A-8CD2-DA1BDFC69C22}"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7EA17420-5906-4945-ADA1-645AA6023218}">
      <dgm:prSet/>
      <dgm:spPr/>
      <dgm:t>
        <a:bodyPr/>
        <a:lstStyle/>
        <a:p>
          <a:r>
            <a:rPr lang="es-MX" b="0" i="0" baseline="0"/>
            <a:t>Habla con claridad y seguridad, adaptando tu tono al contexto.</a:t>
          </a:r>
          <a:endParaRPr lang="en-US"/>
        </a:p>
      </dgm:t>
    </dgm:pt>
    <dgm:pt modelId="{8204C0CF-8C82-40D7-9E48-91A8CC553E67}" type="parTrans" cxnId="{8EF5C876-0B7A-429A-B8ED-2686ADF01141}">
      <dgm:prSet/>
      <dgm:spPr/>
      <dgm:t>
        <a:bodyPr/>
        <a:lstStyle/>
        <a:p>
          <a:endParaRPr lang="en-US"/>
        </a:p>
      </dgm:t>
    </dgm:pt>
    <dgm:pt modelId="{A330F191-7DC8-4668-B923-78D8F42A381E}" type="sibTrans" cxnId="{8EF5C876-0B7A-429A-B8ED-2686ADF01141}">
      <dgm:prSet/>
      <dgm:spPr/>
      <dgm:t>
        <a:bodyPr/>
        <a:lstStyle/>
        <a:p>
          <a:endParaRPr lang="en-US"/>
        </a:p>
      </dgm:t>
    </dgm:pt>
    <dgm:pt modelId="{DAD92A8C-671C-4F05-B3A8-C1FE5E869B71}">
      <dgm:prSet/>
      <dgm:spPr/>
      <dgm:t>
        <a:bodyPr/>
        <a:lstStyle/>
        <a:p>
          <a:r>
            <a:rPr lang="es-MX" b="0" i="0" baseline="0"/>
            <a:t>Mantén contacto visual para demostrar interés y confianza.</a:t>
          </a:r>
          <a:endParaRPr lang="en-US"/>
        </a:p>
      </dgm:t>
    </dgm:pt>
    <dgm:pt modelId="{62872D8A-9102-4125-9341-87E86AE51C76}" type="parTrans" cxnId="{F3BF90C8-0362-4CFF-BB4D-3FB379422FB9}">
      <dgm:prSet/>
      <dgm:spPr/>
      <dgm:t>
        <a:bodyPr/>
        <a:lstStyle/>
        <a:p>
          <a:endParaRPr lang="en-US"/>
        </a:p>
      </dgm:t>
    </dgm:pt>
    <dgm:pt modelId="{5ECAFF8A-C4CB-4341-8E82-BF69B0D00CBF}" type="sibTrans" cxnId="{F3BF90C8-0362-4CFF-BB4D-3FB379422FB9}">
      <dgm:prSet/>
      <dgm:spPr/>
      <dgm:t>
        <a:bodyPr/>
        <a:lstStyle/>
        <a:p>
          <a:endParaRPr lang="en-US"/>
        </a:p>
      </dgm:t>
    </dgm:pt>
    <dgm:pt modelId="{353F6A58-D895-4C62-8C13-9A15BB05BE36}">
      <dgm:prSet/>
      <dgm:spPr/>
      <dgm:t>
        <a:bodyPr/>
        <a:lstStyle/>
        <a:p>
          <a:r>
            <a:rPr lang="es-MX" b="0" i="0" baseline="0"/>
            <a:t>Sé consciente de tu lenguaje corporal: evita cruzar los brazos o mirar constantemente el celular. </a:t>
          </a:r>
          <a:endParaRPr lang="en-US"/>
        </a:p>
      </dgm:t>
    </dgm:pt>
    <dgm:pt modelId="{D51FCF39-3A83-4D8A-82CD-14236BDF961E}" type="parTrans" cxnId="{3BFFF229-87C2-40D3-BCF9-2A0B74AEE604}">
      <dgm:prSet/>
      <dgm:spPr/>
      <dgm:t>
        <a:bodyPr/>
        <a:lstStyle/>
        <a:p>
          <a:endParaRPr lang="en-US"/>
        </a:p>
      </dgm:t>
    </dgm:pt>
    <dgm:pt modelId="{6AFD46FC-7028-46B6-9896-AC9D07A6A907}" type="sibTrans" cxnId="{3BFFF229-87C2-40D3-BCF9-2A0B74AEE604}">
      <dgm:prSet/>
      <dgm:spPr/>
      <dgm:t>
        <a:bodyPr/>
        <a:lstStyle/>
        <a:p>
          <a:endParaRPr lang="en-US"/>
        </a:p>
      </dgm:t>
    </dgm:pt>
    <dgm:pt modelId="{857C87D8-4230-41CA-ADD9-B6BBFE758FE9}" type="pres">
      <dgm:prSet presAssocID="{1677BED4-596D-4C6A-8CD2-DA1BDFC69C22}" presName="linear" presStyleCnt="0">
        <dgm:presLayoutVars>
          <dgm:animLvl val="lvl"/>
          <dgm:resizeHandles val="exact"/>
        </dgm:presLayoutVars>
      </dgm:prSet>
      <dgm:spPr/>
    </dgm:pt>
    <dgm:pt modelId="{2C2070F9-3FD1-4860-8C7A-50635C355719}" type="pres">
      <dgm:prSet presAssocID="{7EA17420-5906-4945-ADA1-645AA6023218}" presName="parentText" presStyleLbl="node1" presStyleIdx="0" presStyleCnt="3">
        <dgm:presLayoutVars>
          <dgm:chMax val="0"/>
          <dgm:bulletEnabled val="1"/>
        </dgm:presLayoutVars>
      </dgm:prSet>
      <dgm:spPr/>
    </dgm:pt>
    <dgm:pt modelId="{7332858F-5F4C-402F-B517-6402302C4B7F}" type="pres">
      <dgm:prSet presAssocID="{A330F191-7DC8-4668-B923-78D8F42A381E}" presName="spacer" presStyleCnt="0"/>
      <dgm:spPr/>
    </dgm:pt>
    <dgm:pt modelId="{4501A44B-630B-4C18-ABE0-D4F6A00BB99B}" type="pres">
      <dgm:prSet presAssocID="{DAD92A8C-671C-4F05-B3A8-C1FE5E869B71}" presName="parentText" presStyleLbl="node1" presStyleIdx="1" presStyleCnt="3">
        <dgm:presLayoutVars>
          <dgm:chMax val="0"/>
          <dgm:bulletEnabled val="1"/>
        </dgm:presLayoutVars>
      </dgm:prSet>
      <dgm:spPr/>
    </dgm:pt>
    <dgm:pt modelId="{213509F8-B949-49EB-B874-AA0A6D7D3EF9}" type="pres">
      <dgm:prSet presAssocID="{5ECAFF8A-C4CB-4341-8E82-BF69B0D00CBF}" presName="spacer" presStyleCnt="0"/>
      <dgm:spPr/>
    </dgm:pt>
    <dgm:pt modelId="{6F1A6B1B-9924-4910-BFBB-FF0A612E3F80}" type="pres">
      <dgm:prSet presAssocID="{353F6A58-D895-4C62-8C13-9A15BB05BE36}" presName="parentText" presStyleLbl="node1" presStyleIdx="2" presStyleCnt="3">
        <dgm:presLayoutVars>
          <dgm:chMax val="0"/>
          <dgm:bulletEnabled val="1"/>
        </dgm:presLayoutVars>
      </dgm:prSet>
      <dgm:spPr/>
    </dgm:pt>
  </dgm:ptLst>
  <dgm:cxnLst>
    <dgm:cxn modelId="{15A58D11-0330-48A8-BE79-085AD09EA81C}" type="presOf" srcId="{DAD92A8C-671C-4F05-B3A8-C1FE5E869B71}" destId="{4501A44B-630B-4C18-ABE0-D4F6A00BB99B}" srcOrd="0" destOrd="0" presId="urn:microsoft.com/office/officeart/2005/8/layout/vList2"/>
    <dgm:cxn modelId="{2032E321-51AC-4C6B-8367-D47533D10B72}" type="presOf" srcId="{1677BED4-596D-4C6A-8CD2-DA1BDFC69C22}" destId="{857C87D8-4230-41CA-ADD9-B6BBFE758FE9}" srcOrd="0" destOrd="0" presId="urn:microsoft.com/office/officeart/2005/8/layout/vList2"/>
    <dgm:cxn modelId="{3BFFF229-87C2-40D3-BCF9-2A0B74AEE604}" srcId="{1677BED4-596D-4C6A-8CD2-DA1BDFC69C22}" destId="{353F6A58-D895-4C62-8C13-9A15BB05BE36}" srcOrd="2" destOrd="0" parTransId="{D51FCF39-3A83-4D8A-82CD-14236BDF961E}" sibTransId="{6AFD46FC-7028-46B6-9896-AC9D07A6A907}"/>
    <dgm:cxn modelId="{F5A63F61-4374-4173-AF4B-92A249AF8883}" type="presOf" srcId="{7EA17420-5906-4945-ADA1-645AA6023218}" destId="{2C2070F9-3FD1-4860-8C7A-50635C355719}" srcOrd="0" destOrd="0" presId="urn:microsoft.com/office/officeart/2005/8/layout/vList2"/>
    <dgm:cxn modelId="{8EF5C876-0B7A-429A-B8ED-2686ADF01141}" srcId="{1677BED4-596D-4C6A-8CD2-DA1BDFC69C22}" destId="{7EA17420-5906-4945-ADA1-645AA6023218}" srcOrd="0" destOrd="0" parTransId="{8204C0CF-8C82-40D7-9E48-91A8CC553E67}" sibTransId="{A330F191-7DC8-4668-B923-78D8F42A381E}"/>
    <dgm:cxn modelId="{F3BF90C8-0362-4CFF-BB4D-3FB379422FB9}" srcId="{1677BED4-596D-4C6A-8CD2-DA1BDFC69C22}" destId="{DAD92A8C-671C-4F05-B3A8-C1FE5E869B71}" srcOrd="1" destOrd="0" parTransId="{62872D8A-9102-4125-9341-87E86AE51C76}" sibTransId="{5ECAFF8A-C4CB-4341-8E82-BF69B0D00CBF}"/>
    <dgm:cxn modelId="{CC600FEF-A485-4980-AE67-697D79945EF8}" type="presOf" srcId="{353F6A58-D895-4C62-8C13-9A15BB05BE36}" destId="{6F1A6B1B-9924-4910-BFBB-FF0A612E3F80}" srcOrd="0" destOrd="0" presId="urn:microsoft.com/office/officeart/2005/8/layout/vList2"/>
    <dgm:cxn modelId="{FB5E712E-83EF-4463-B7CE-AC5D9D5E1964}" type="presParOf" srcId="{857C87D8-4230-41CA-ADD9-B6BBFE758FE9}" destId="{2C2070F9-3FD1-4860-8C7A-50635C355719}" srcOrd="0" destOrd="0" presId="urn:microsoft.com/office/officeart/2005/8/layout/vList2"/>
    <dgm:cxn modelId="{02C64812-D725-4D7A-9248-73326148865E}" type="presParOf" srcId="{857C87D8-4230-41CA-ADD9-B6BBFE758FE9}" destId="{7332858F-5F4C-402F-B517-6402302C4B7F}" srcOrd="1" destOrd="0" presId="urn:microsoft.com/office/officeart/2005/8/layout/vList2"/>
    <dgm:cxn modelId="{F05E09A0-4EFA-405A-AE20-9D28AF264D61}" type="presParOf" srcId="{857C87D8-4230-41CA-ADD9-B6BBFE758FE9}" destId="{4501A44B-630B-4C18-ABE0-D4F6A00BB99B}" srcOrd="2" destOrd="0" presId="urn:microsoft.com/office/officeart/2005/8/layout/vList2"/>
    <dgm:cxn modelId="{3A4AB9C9-F618-4737-B5F5-82E8564D6F2F}" type="presParOf" srcId="{857C87D8-4230-41CA-ADD9-B6BBFE758FE9}" destId="{213509F8-B949-49EB-B874-AA0A6D7D3EF9}" srcOrd="3" destOrd="0" presId="urn:microsoft.com/office/officeart/2005/8/layout/vList2"/>
    <dgm:cxn modelId="{EE8732B4-763B-4C22-8AB6-D7B1609885DD}" type="presParOf" srcId="{857C87D8-4230-41CA-ADD9-B6BBFE758FE9}" destId="{6F1A6B1B-9924-4910-BFBB-FF0A612E3F8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1025DB-F46D-4B78-B802-F9317F50839A}"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E6A1485A-D3AA-4845-838D-6FBBB02A7812}">
      <dgm:prSet/>
      <dgm:spPr/>
      <dgm:t>
        <a:bodyPr/>
        <a:lstStyle/>
        <a:p>
          <a:r>
            <a:rPr lang="es-MX" b="0" i="0" baseline="0"/>
            <a:t>No interrumpas y demuestra interés con gestos o preguntas.</a:t>
          </a:r>
          <a:endParaRPr lang="en-US"/>
        </a:p>
      </dgm:t>
    </dgm:pt>
    <dgm:pt modelId="{C8C8283D-1BD6-4645-A26F-0EF0F34392CB}" type="parTrans" cxnId="{D2975642-F657-4028-824D-7B174692077A}">
      <dgm:prSet/>
      <dgm:spPr/>
      <dgm:t>
        <a:bodyPr/>
        <a:lstStyle/>
        <a:p>
          <a:endParaRPr lang="en-US"/>
        </a:p>
      </dgm:t>
    </dgm:pt>
    <dgm:pt modelId="{BD5BD505-004A-408F-B36F-81AD5FB0F22C}" type="sibTrans" cxnId="{D2975642-F657-4028-824D-7B174692077A}">
      <dgm:prSet/>
      <dgm:spPr/>
      <dgm:t>
        <a:bodyPr/>
        <a:lstStyle/>
        <a:p>
          <a:endParaRPr lang="en-US"/>
        </a:p>
      </dgm:t>
    </dgm:pt>
    <dgm:pt modelId="{027A40EF-9A17-4636-A439-E6C7A089E10D}">
      <dgm:prSet/>
      <dgm:spPr/>
      <dgm:t>
        <a:bodyPr/>
        <a:lstStyle/>
        <a:p>
          <a:r>
            <a:rPr lang="es-MX" b="0" i="0" baseline="0"/>
            <a:t>Parafrasea lo que la otra persona dice para asegurarte de que lo entendiste bien.</a:t>
          </a:r>
          <a:endParaRPr lang="en-US"/>
        </a:p>
      </dgm:t>
    </dgm:pt>
    <dgm:pt modelId="{01C9CE4C-4B34-410C-A0AA-B5802220D845}" type="parTrans" cxnId="{272558C0-5FDE-4CBF-9B91-56C07FE384E3}">
      <dgm:prSet/>
      <dgm:spPr/>
      <dgm:t>
        <a:bodyPr/>
        <a:lstStyle/>
        <a:p>
          <a:endParaRPr lang="en-US"/>
        </a:p>
      </dgm:t>
    </dgm:pt>
    <dgm:pt modelId="{DF801CBB-AB50-4F0C-8E2B-A006B065B9D8}" type="sibTrans" cxnId="{272558C0-5FDE-4CBF-9B91-56C07FE384E3}">
      <dgm:prSet/>
      <dgm:spPr/>
      <dgm:t>
        <a:bodyPr/>
        <a:lstStyle/>
        <a:p>
          <a:endParaRPr lang="en-US"/>
        </a:p>
      </dgm:t>
    </dgm:pt>
    <dgm:pt modelId="{A6B2FD27-CE9D-4E49-A72B-85B30A372BA2}">
      <dgm:prSet/>
      <dgm:spPr/>
      <dgm:t>
        <a:bodyPr/>
        <a:lstStyle/>
        <a:p>
          <a:r>
            <a:rPr lang="es-MX" b="0" i="0" baseline="0"/>
            <a:t>Evita pensar en tu respuesta mientras la otra persona habla. </a:t>
          </a:r>
          <a:endParaRPr lang="en-US"/>
        </a:p>
      </dgm:t>
    </dgm:pt>
    <dgm:pt modelId="{B3E60AC7-B6D0-4699-A672-A22E9FC8C092}" type="parTrans" cxnId="{6DDCB06F-E9F4-4476-9F24-3CBDB91CC755}">
      <dgm:prSet/>
      <dgm:spPr/>
      <dgm:t>
        <a:bodyPr/>
        <a:lstStyle/>
        <a:p>
          <a:endParaRPr lang="en-US"/>
        </a:p>
      </dgm:t>
    </dgm:pt>
    <dgm:pt modelId="{5FFF08C5-2E41-4676-A091-BF302FB3091C}" type="sibTrans" cxnId="{6DDCB06F-E9F4-4476-9F24-3CBDB91CC755}">
      <dgm:prSet/>
      <dgm:spPr/>
      <dgm:t>
        <a:bodyPr/>
        <a:lstStyle/>
        <a:p>
          <a:endParaRPr lang="en-US"/>
        </a:p>
      </dgm:t>
    </dgm:pt>
    <dgm:pt modelId="{3B5B1DCF-FC63-4101-8E95-6A7686D278C3}" type="pres">
      <dgm:prSet presAssocID="{911025DB-F46D-4B78-B802-F9317F50839A}" presName="linear" presStyleCnt="0">
        <dgm:presLayoutVars>
          <dgm:animLvl val="lvl"/>
          <dgm:resizeHandles val="exact"/>
        </dgm:presLayoutVars>
      </dgm:prSet>
      <dgm:spPr/>
    </dgm:pt>
    <dgm:pt modelId="{E247186E-A561-4489-B814-3CD5A420CC98}" type="pres">
      <dgm:prSet presAssocID="{E6A1485A-D3AA-4845-838D-6FBBB02A7812}" presName="parentText" presStyleLbl="node1" presStyleIdx="0" presStyleCnt="3">
        <dgm:presLayoutVars>
          <dgm:chMax val="0"/>
          <dgm:bulletEnabled val="1"/>
        </dgm:presLayoutVars>
      </dgm:prSet>
      <dgm:spPr/>
    </dgm:pt>
    <dgm:pt modelId="{1CBF6D3D-40D6-4E08-B319-C9373129E016}" type="pres">
      <dgm:prSet presAssocID="{BD5BD505-004A-408F-B36F-81AD5FB0F22C}" presName="spacer" presStyleCnt="0"/>
      <dgm:spPr/>
    </dgm:pt>
    <dgm:pt modelId="{F2304CB7-40E9-4B16-BA65-26AD88E42262}" type="pres">
      <dgm:prSet presAssocID="{027A40EF-9A17-4636-A439-E6C7A089E10D}" presName="parentText" presStyleLbl="node1" presStyleIdx="1" presStyleCnt="3">
        <dgm:presLayoutVars>
          <dgm:chMax val="0"/>
          <dgm:bulletEnabled val="1"/>
        </dgm:presLayoutVars>
      </dgm:prSet>
      <dgm:spPr/>
    </dgm:pt>
    <dgm:pt modelId="{1E1B0944-3E1E-4C9A-8F37-314417151FCB}" type="pres">
      <dgm:prSet presAssocID="{DF801CBB-AB50-4F0C-8E2B-A006B065B9D8}" presName="spacer" presStyleCnt="0"/>
      <dgm:spPr/>
    </dgm:pt>
    <dgm:pt modelId="{DBB9E0A5-3500-4CE7-8A29-63B419D3B618}" type="pres">
      <dgm:prSet presAssocID="{A6B2FD27-CE9D-4E49-A72B-85B30A372BA2}" presName="parentText" presStyleLbl="node1" presStyleIdx="2" presStyleCnt="3">
        <dgm:presLayoutVars>
          <dgm:chMax val="0"/>
          <dgm:bulletEnabled val="1"/>
        </dgm:presLayoutVars>
      </dgm:prSet>
      <dgm:spPr/>
    </dgm:pt>
  </dgm:ptLst>
  <dgm:cxnLst>
    <dgm:cxn modelId="{056A7617-40D4-4500-8AE1-D651C06862C2}" type="presOf" srcId="{E6A1485A-D3AA-4845-838D-6FBBB02A7812}" destId="{E247186E-A561-4489-B814-3CD5A420CC98}" srcOrd="0" destOrd="0" presId="urn:microsoft.com/office/officeart/2005/8/layout/vList2"/>
    <dgm:cxn modelId="{D2975642-F657-4028-824D-7B174692077A}" srcId="{911025DB-F46D-4B78-B802-F9317F50839A}" destId="{E6A1485A-D3AA-4845-838D-6FBBB02A7812}" srcOrd="0" destOrd="0" parTransId="{C8C8283D-1BD6-4645-A26F-0EF0F34392CB}" sibTransId="{BD5BD505-004A-408F-B36F-81AD5FB0F22C}"/>
    <dgm:cxn modelId="{98FEB44E-439D-41D3-8A42-042F3CFFE0C8}" type="presOf" srcId="{027A40EF-9A17-4636-A439-E6C7A089E10D}" destId="{F2304CB7-40E9-4B16-BA65-26AD88E42262}" srcOrd="0" destOrd="0" presId="urn:microsoft.com/office/officeart/2005/8/layout/vList2"/>
    <dgm:cxn modelId="{6DDCB06F-E9F4-4476-9F24-3CBDB91CC755}" srcId="{911025DB-F46D-4B78-B802-F9317F50839A}" destId="{A6B2FD27-CE9D-4E49-A72B-85B30A372BA2}" srcOrd="2" destOrd="0" parTransId="{B3E60AC7-B6D0-4699-A672-A22E9FC8C092}" sibTransId="{5FFF08C5-2E41-4676-A091-BF302FB3091C}"/>
    <dgm:cxn modelId="{4212EBB5-4133-41F1-B629-B5BD1CA83F28}" type="presOf" srcId="{911025DB-F46D-4B78-B802-F9317F50839A}" destId="{3B5B1DCF-FC63-4101-8E95-6A7686D278C3}" srcOrd="0" destOrd="0" presId="urn:microsoft.com/office/officeart/2005/8/layout/vList2"/>
    <dgm:cxn modelId="{272558C0-5FDE-4CBF-9B91-56C07FE384E3}" srcId="{911025DB-F46D-4B78-B802-F9317F50839A}" destId="{027A40EF-9A17-4636-A439-E6C7A089E10D}" srcOrd="1" destOrd="0" parTransId="{01C9CE4C-4B34-410C-A0AA-B5802220D845}" sibTransId="{DF801CBB-AB50-4F0C-8E2B-A006B065B9D8}"/>
    <dgm:cxn modelId="{C5FA9BFB-4E18-4166-96B8-D1A95865F4F6}" type="presOf" srcId="{A6B2FD27-CE9D-4E49-A72B-85B30A372BA2}" destId="{DBB9E0A5-3500-4CE7-8A29-63B419D3B618}" srcOrd="0" destOrd="0" presId="urn:microsoft.com/office/officeart/2005/8/layout/vList2"/>
    <dgm:cxn modelId="{A34ABD82-18E7-4E21-9492-3A1C0BEEE171}" type="presParOf" srcId="{3B5B1DCF-FC63-4101-8E95-6A7686D278C3}" destId="{E247186E-A561-4489-B814-3CD5A420CC98}" srcOrd="0" destOrd="0" presId="urn:microsoft.com/office/officeart/2005/8/layout/vList2"/>
    <dgm:cxn modelId="{F5E74F0B-FB69-4EE5-9C25-F0AF1AC34A0F}" type="presParOf" srcId="{3B5B1DCF-FC63-4101-8E95-6A7686D278C3}" destId="{1CBF6D3D-40D6-4E08-B319-C9373129E016}" srcOrd="1" destOrd="0" presId="urn:microsoft.com/office/officeart/2005/8/layout/vList2"/>
    <dgm:cxn modelId="{48C3CDF7-13EE-4448-A7AB-3FE4943CB0A5}" type="presParOf" srcId="{3B5B1DCF-FC63-4101-8E95-6A7686D278C3}" destId="{F2304CB7-40E9-4B16-BA65-26AD88E42262}" srcOrd="2" destOrd="0" presId="urn:microsoft.com/office/officeart/2005/8/layout/vList2"/>
    <dgm:cxn modelId="{745F59B2-5194-426C-8753-1A7257A3F2DE}" type="presParOf" srcId="{3B5B1DCF-FC63-4101-8E95-6A7686D278C3}" destId="{1E1B0944-3E1E-4C9A-8F37-314417151FCB}" srcOrd="3" destOrd="0" presId="urn:microsoft.com/office/officeart/2005/8/layout/vList2"/>
    <dgm:cxn modelId="{F1D6694F-FDA2-4343-93A5-575DAD8606E9}" type="presParOf" srcId="{3B5B1DCF-FC63-4101-8E95-6A7686D278C3}" destId="{DBB9E0A5-3500-4CE7-8A29-63B419D3B618}"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CA2DBB5-BDEA-4C02-A2E7-0CE58B036612}"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047116EE-6D47-4456-8789-8FC97AB729EB}">
      <dgm:prSet/>
      <dgm:spPr/>
      <dgm:t>
        <a:bodyPr/>
        <a:lstStyle/>
        <a:p>
          <a:r>
            <a:rPr lang="es-MX" b="0" i="0" baseline="0"/>
            <a:t>Intenta ponerte en el lugar de los demás antes de juzgar.</a:t>
          </a:r>
          <a:endParaRPr lang="en-US"/>
        </a:p>
      </dgm:t>
    </dgm:pt>
    <dgm:pt modelId="{3F838B3C-2617-4D8A-ABDB-707A05277624}" type="parTrans" cxnId="{57536AF6-48AA-46FF-BE7F-2233338E36D1}">
      <dgm:prSet/>
      <dgm:spPr/>
      <dgm:t>
        <a:bodyPr/>
        <a:lstStyle/>
        <a:p>
          <a:endParaRPr lang="en-US"/>
        </a:p>
      </dgm:t>
    </dgm:pt>
    <dgm:pt modelId="{8431C8C3-A414-4946-B22D-831E6A711902}" type="sibTrans" cxnId="{57536AF6-48AA-46FF-BE7F-2233338E36D1}">
      <dgm:prSet/>
      <dgm:spPr/>
      <dgm:t>
        <a:bodyPr/>
        <a:lstStyle/>
        <a:p>
          <a:endParaRPr lang="en-US"/>
        </a:p>
      </dgm:t>
    </dgm:pt>
    <dgm:pt modelId="{AA8301A7-CE8C-466D-A979-D48B2A636DC8}">
      <dgm:prSet/>
      <dgm:spPr/>
      <dgm:t>
        <a:bodyPr/>
        <a:lstStyle/>
        <a:p>
          <a:r>
            <a:rPr lang="es-MX" b="0" i="0" baseline="0"/>
            <a:t>Aprende a reconocer y gestionar tus propias emociones en interacciones sociales.</a:t>
          </a:r>
          <a:endParaRPr lang="en-US"/>
        </a:p>
      </dgm:t>
    </dgm:pt>
    <dgm:pt modelId="{F39F9FAE-5D34-487F-A4E2-FDA6B8600863}" type="parTrans" cxnId="{D6FA2469-F8A6-4C8A-AC3E-DC302B3987CF}">
      <dgm:prSet/>
      <dgm:spPr/>
      <dgm:t>
        <a:bodyPr/>
        <a:lstStyle/>
        <a:p>
          <a:endParaRPr lang="en-US"/>
        </a:p>
      </dgm:t>
    </dgm:pt>
    <dgm:pt modelId="{242BB5E0-0454-4998-BBCA-9BFC012BFD17}" type="sibTrans" cxnId="{D6FA2469-F8A6-4C8A-AC3E-DC302B3987CF}">
      <dgm:prSet/>
      <dgm:spPr/>
      <dgm:t>
        <a:bodyPr/>
        <a:lstStyle/>
        <a:p>
          <a:endParaRPr lang="en-US"/>
        </a:p>
      </dgm:t>
    </dgm:pt>
    <dgm:pt modelId="{1F491009-0618-4246-B4A3-827B442D076A}">
      <dgm:prSet/>
      <dgm:spPr/>
      <dgm:t>
        <a:bodyPr/>
        <a:lstStyle/>
        <a:p>
          <a:r>
            <a:rPr lang="es-MX" b="0" i="0" baseline="0"/>
            <a:t>Sé respetuoso con los sentimientos y opiniones de los demás, incluso si no estás de acuerdo. </a:t>
          </a:r>
          <a:endParaRPr lang="en-US"/>
        </a:p>
      </dgm:t>
    </dgm:pt>
    <dgm:pt modelId="{972363AD-B759-4D4D-8B75-897BFFF8037D}" type="parTrans" cxnId="{D1EDA878-D052-4469-A642-EAE4238F5764}">
      <dgm:prSet/>
      <dgm:spPr/>
      <dgm:t>
        <a:bodyPr/>
        <a:lstStyle/>
        <a:p>
          <a:endParaRPr lang="en-US"/>
        </a:p>
      </dgm:t>
    </dgm:pt>
    <dgm:pt modelId="{49DCD9EA-7F64-4AD8-8F38-5F3821FC73EF}" type="sibTrans" cxnId="{D1EDA878-D052-4469-A642-EAE4238F5764}">
      <dgm:prSet/>
      <dgm:spPr/>
      <dgm:t>
        <a:bodyPr/>
        <a:lstStyle/>
        <a:p>
          <a:endParaRPr lang="en-US"/>
        </a:p>
      </dgm:t>
    </dgm:pt>
    <dgm:pt modelId="{327A585F-0B64-4578-8C30-043270A04D59}" type="pres">
      <dgm:prSet presAssocID="{ECA2DBB5-BDEA-4C02-A2E7-0CE58B036612}" presName="linear" presStyleCnt="0">
        <dgm:presLayoutVars>
          <dgm:animLvl val="lvl"/>
          <dgm:resizeHandles val="exact"/>
        </dgm:presLayoutVars>
      </dgm:prSet>
      <dgm:spPr/>
    </dgm:pt>
    <dgm:pt modelId="{9FF81B51-1FA7-4CBF-9C13-90D0E02FAB47}" type="pres">
      <dgm:prSet presAssocID="{047116EE-6D47-4456-8789-8FC97AB729EB}" presName="parentText" presStyleLbl="node1" presStyleIdx="0" presStyleCnt="3">
        <dgm:presLayoutVars>
          <dgm:chMax val="0"/>
          <dgm:bulletEnabled val="1"/>
        </dgm:presLayoutVars>
      </dgm:prSet>
      <dgm:spPr/>
    </dgm:pt>
    <dgm:pt modelId="{01AEC129-08F2-4CBD-B0D7-2402F20E4049}" type="pres">
      <dgm:prSet presAssocID="{8431C8C3-A414-4946-B22D-831E6A711902}" presName="spacer" presStyleCnt="0"/>
      <dgm:spPr/>
    </dgm:pt>
    <dgm:pt modelId="{9DDD36BB-7FFB-4269-88CF-514D04BE33BD}" type="pres">
      <dgm:prSet presAssocID="{AA8301A7-CE8C-466D-A979-D48B2A636DC8}" presName="parentText" presStyleLbl="node1" presStyleIdx="1" presStyleCnt="3">
        <dgm:presLayoutVars>
          <dgm:chMax val="0"/>
          <dgm:bulletEnabled val="1"/>
        </dgm:presLayoutVars>
      </dgm:prSet>
      <dgm:spPr/>
    </dgm:pt>
    <dgm:pt modelId="{6658E077-74D8-41ED-BAFD-A4BD8BDA0504}" type="pres">
      <dgm:prSet presAssocID="{242BB5E0-0454-4998-BBCA-9BFC012BFD17}" presName="spacer" presStyleCnt="0"/>
      <dgm:spPr/>
    </dgm:pt>
    <dgm:pt modelId="{BD1E2A8E-91F4-4D92-A6CE-0F4288661A5D}" type="pres">
      <dgm:prSet presAssocID="{1F491009-0618-4246-B4A3-827B442D076A}" presName="parentText" presStyleLbl="node1" presStyleIdx="2" presStyleCnt="3">
        <dgm:presLayoutVars>
          <dgm:chMax val="0"/>
          <dgm:bulletEnabled val="1"/>
        </dgm:presLayoutVars>
      </dgm:prSet>
      <dgm:spPr/>
    </dgm:pt>
  </dgm:ptLst>
  <dgm:cxnLst>
    <dgm:cxn modelId="{39332D42-C514-459A-A423-E96F81519201}" type="presOf" srcId="{1F491009-0618-4246-B4A3-827B442D076A}" destId="{BD1E2A8E-91F4-4D92-A6CE-0F4288661A5D}" srcOrd="0" destOrd="0" presId="urn:microsoft.com/office/officeart/2005/8/layout/vList2"/>
    <dgm:cxn modelId="{D6FA2469-F8A6-4C8A-AC3E-DC302B3987CF}" srcId="{ECA2DBB5-BDEA-4C02-A2E7-0CE58B036612}" destId="{AA8301A7-CE8C-466D-A979-D48B2A636DC8}" srcOrd="1" destOrd="0" parTransId="{F39F9FAE-5D34-487F-A4E2-FDA6B8600863}" sibTransId="{242BB5E0-0454-4998-BBCA-9BFC012BFD17}"/>
    <dgm:cxn modelId="{D1EDA878-D052-4469-A642-EAE4238F5764}" srcId="{ECA2DBB5-BDEA-4C02-A2E7-0CE58B036612}" destId="{1F491009-0618-4246-B4A3-827B442D076A}" srcOrd="2" destOrd="0" parTransId="{972363AD-B759-4D4D-8B75-897BFFF8037D}" sibTransId="{49DCD9EA-7F64-4AD8-8F38-5F3821FC73EF}"/>
    <dgm:cxn modelId="{7AFDCE88-F130-4599-936E-C9E43B698122}" type="presOf" srcId="{ECA2DBB5-BDEA-4C02-A2E7-0CE58B036612}" destId="{327A585F-0B64-4578-8C30-043270A04D59}" srcOrd="0" destOrd="0" presId="urn:microsoft.com/office/officeart/2005/8/layout/vList2"/>
    <dgm:cxn modelId="{BD0FF29D-8713-4171-955C-71D7333F587E}" type="presOf" srcId="{047116EE-6D47-4456-8789-8FC97AB729EB}" destId="{9FF81B51-1FA7-4CBF-9C13-90D0E02FAB47}" srcOrd="0" destOrd="0" presId="urn:microsoft.com/office/officeart/2005/8/layout/vList2"/>
    <dgm:cxn modelId="{95E0F9E5-7F07-4D43-81C0-92687161BDA7}" type="presOf" srcId="{AA8301A7-CE8C-466D-A979-D48B2A636DC8}" destId="{9DDD36BB-7FFB-4269-88CF-514D04BE33BD}" srcOrd="0" destOrd="0" presId="urn:microsoft.com/office/officeart/2005/8/layout/vList2"/>
    <dgm:cxn modelId="{57536AF6-48AA-46FF-BE7F-2233338E36D1}" srcId="{ECA2DBB5-BDEA-4C02-A2E7-0CE58B036612}" destId="{047116EE-6D47-4456-8789-8FC97AB729EB}" srcOrd="0" destOrd="0" parTransId="{3F838B3C-2617-4D8A-ABDB-707A05277624}" sibTransId="{8431C8C3-A414-4946-B22D-831E6A711902}"/>
    <dgm:cxn modelId="{4DDEA011-F8DA-4CF4-A99E-444BCC266F80}" type="presParOf" srcId="{327A585F-0B64-4578-8C30-043270A04D59}" destId="{9FF81B51-1FA7-4CBF-9C13-90D0E02FAB47}" srcOrd="0" destOrd="0" presId="urn:microsoft.com/office/officeart/2005/8/layout/vList2"/>
    <dgm:cxn modelId="{64E31E2B-D6A5-4162-8AE7-B41808B739D0}" type="presParOf" srcId="{327A585F-0B64-4578-8C30-043270A04D59}" destId="{01AEC129-08F2-4CBD-B0D7-2402F20E4049}" srcOrd="1" destOrd="0" presId="urn:microsoft.com/office/officeart/2005/8/layout/vList2"/>
    <dgm:cxn modelId="{F26D8A14-838D-4FFF-AD10-9E7592025999}" type="presParOf" srcId="{327A585F-0B64-4578-8C30-043270A04D59}" destId="{9DDD36BB-7FFB-4269-88CF-514D04BE33BD}" srcOrd="2" destOrd="0" presId="urn:microsoft.com/office/officeart/2005/8/layout/vList2"/>
    <dgm:cxn modelId="{C01E2652-0B61-46A6-9E34-8DBEBE8C7349}" type="presParOf" srcId="{327A585F-0B64-4578-8C30-043270A04D59}" destId="{6658E077-74D8-41ED-BAFD-A4BD8BDA0504}" srcOrd="3" destOrd="0" presId="urn:microsoft.com/office/officeart/2005/8/layout/vList2"/>
    <dgm:cxn modelId="{FFAB95A6-B74D-4EA6-BFE1-1DD0428DEAB2}" type="presParOf" srcId="{327A585F-0B64-4578-8C30-043270A04D59}" destId="{BD1E2A8E-91F4-4D92-A6CE-0F4288661A5D}"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ACA9565-15AC-46A6-8FE4-7D7C3B609403}"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42A32678-95F6-4020-B77F-8DCC6DBF8E57}">
      <dgm:prSet/>
      <dgm:spPr/>
      <dgm:t>
        <a:bodyPr/>
        <a:lstStyle/>
        <a:p>
          <a:r>
            <a:rPr lang="es-MX"/>
            <a:t>Usa preguntas abiertas para mantener el diálogo fluido.</a:t>
          </a:r>
          <a:endParaRPr lang="en-US"/>
        </a:p>
      </dgm:t>
    </dgm:pt>
    <dgm:pt modelId="{AD1687A4-9820-4C60-929E-3160956D1F21}" type="parTrans" cxnId="{DA21F9A5-38A2-4BF5-921C-8F7B72E9FADB}">
      <dgm:prSet/>
      <dgm:spPr/>
      <dgm:t>
        <a:bodyPr/>
        <a:lstStyle/>
        <a:p>
          <a:endParaRPr lang="en-US"/>
        </a:p>
      </dgm:t>
    </dgm:pt>
    <dgm:pt modelId="{C78DF096-F662-453C-B456-0D9D279ADB77}" type="sibTrans" cxnId="{DA21F9A5-38A2-4BF5-921C-8F7B72E9FADB}">
      <dgm:prSet/>
      <dgm:spPr/>
      <dgm:t>
        <a:bodyPr/>
        <a:lstStyle/>
        <a:p>
          <a:endParaRPr lang="en-US"/>
        </a:p>
      </dgm:t>
    </dgm:pt>
    <dgm:pt modelId="{4BF523CB-76BB-4062-A139-8ADE73F8200F}">
      <dgm:prSet/>
      <dgm:spPr/>
      <dgm:t>
        <a:bodyPr/>
        <a:lstStyle/>
        <a:p>
          <a:r>
            <a:rPr lang="es-MX"/>
            <a:t>Encuentra intereses en común para generar conexiones más fácilmente.</a:t>
          </a:r>
          <a:endParaRPr lang="en-US"/>
        </a:p>
      </dgm:t>
    </dgm:pt>
    <dgm:pt modelId="{654DFA0E-BD87-4314-BBAA-5CCD1DBA2DD9}" type="parTrans" cxnId="{111B19D4-98CD-4D38-8FBA-31FD9D6A5D4F}">
      <dgm:prSet/>
      <dgm:spPr/>
      <dgm:t>
        <a:bodyPr/>
        <a:lstStyle/>
        <a:p>
          <a:endParaRPr lang="en-US"/>
        </a:p>
      </dgm:t>
    </dgm:pt>
    <dgm:pt modelId="{A9A0D80F-71C4-45FE-B98E-3C8C6E8F01B9}" type="sibTrans" cxnId="{111B19D4-98CD-4D38-8FBA-31FD9D6A5D4F}">
      <dgm:prSet/>
      <dgm:spPr/>
      <dgm:t>
        <a:bodyPr/>
        <a:lstStyle/>
        <a:p>
          <a:endParaRPr lang="en-US"/>
        </a:p>
      </dgm:t>
    </dgm:pt>
    <dgm:pt modelId="{7307B1E3-08F0-4549-BDA5-EF6AD1CB26A2}">
      <dgm:prSet/>
      <dgm:spPr/>
      <dgm:t>
        <a:bodyPr/>
        <a:lstStyle/>
        <a:p>
          <a:r>
            <a:rPr lang="es-MX"/>
            <a:t>Practica el arte de la conversación con personas nuevas en clase o en eventos universitarios.</a:t>
          </a:r>
          <a:endParaRPr lang="en-US"/>
        </a:p>
      </dgm:t>
    </dgm:pt>
    <dgm:pt modelId="{ECD76CB3-16BB-4A80-9F4C-E4B5F4F171A0}" type="parTrans" cxnId="{804FF4E9-78C9-42F3-80C3-C02AFC89DC68}">
      <dgm:prSet/>
      <dgm:spPr/>
      <dgm:t>
        <a:bodyPr/>
        <a:lstStyle/>
        <a:p>
          <a:endParaRPr lang="en-US"/>
        </a:p>
      </dgm:t>
    </dgm:pt>
    <dgm:pt modelId="{DF7B672F-B701-4D9C-8D3D-F8C5ECF510BB}" type="sibTrans" cxnId="{804FF4E9-78C9-42F3-80C3-C02AFC89DC68}">
      <dgm:prSet/>
      <dgm:spPr/>
      <dgm:t>
        <a:bodyPr/>
        <a:lstStyle/>
        <a:p>
          <a:endParaRPr lang="en-US"/>
        </a:p>
      </dgm:t>
    </dgm:pt>
    <dgm:pt modelId="{9B9F22DF-8536-4E6D-A1E3-3F01481E5802}" type="pres">
      <dgm:prSet presAssocID="{DACA9565-15AC-46A6-8FE4-7D7C3B609403}" presName="linear" presStyleCnt="0">
        <dgm:presLayoutVars>
          <dgm:animLvl val="lvl"/>
          <dgm:resizeHandles val="exact"/>
        </dgm:presLayoutVars>
      </dgm:prSet>
      <dgm:spPr/>
    </dgm:pt>
    <dgm:pt modelId="{DE93107F-4BE1-41D8-AB6E-BF5A1A8DF63A}" type="pres">
      <dgm:prSet presAssocID="{42A32678-95F6-4020-B77F-8DCC6DBF8E57}" presName="parentText" presStyleLbl="node1" presStyleIdx="0" presStyleCnt="3">
        <dgm:presLayoutVars>
          <dgm:chMax val="0"/>
          <dgm:bulletEnabled val="1"/>
        </dgm:presLayoutVars>
      </dgm:prSet>
      <dgm:spPr/>
    </dgm:pt>
    <dgm:pt modelId="{BA4F9332-EBD6-4330-80E9-D84D7F496B59}" type="pres">
      <dgm:prSet presAssocID="{C78DF096-F662-453C-B456-0D9D279ADB77}" presName="spacer" presStyleCnt="0"/>
      <dgm:spPr/>
    </dgm:pt>
    <dgm:pt modelId="{BB72CB24-B3FA-4B8D-81A9-66D0CAF2F1CC}" type="pres">
      <dgm:prSet presAssocID="{4BF523CB-76BB-4062-A139-8ADE73F8200F}" presName="parentText" presStyleLbl="node1" presStyleIdx="1" presStyleCnt="3">
        <dgm:presLayoutVars>
          <dgm:chMax val="0"/>
          <dgm:bulletEnabled val="1"/>
        </dgm:presLayoutVars>
      </dgm:prSet>
      <dgm:spPr/>
    </dgm:pt>
    <dgm:pt modelId="{252D0374-5C38-4E67-8A13-3E0E2C737247}" type="pres">
      <dgm:prSet presAssocID="{A9A0D80F-71C4-45FE-B98E-3C8C6E8F01B9}" presName="spacer" presStyleCnt="0"/>
      <dgm:spPr/>
    </dgm:pt>
    <dgm:pt modelId="{916588FB-E182-4065-9659-FF5683DEC898}" type="pres">
      <dgm:prSet presAssocID="{7307B1E3-08F0-4549-BDA5-EF6AD1CB26A2}" presName="parentText" presStyleLbl="node1" presStyleIdx="2" presStyleCnt="3">
        <dgm:presLayoutVars>
          <dgm:chMax val="0"/>
          <dgm:bulletEnabled val="1"/>
        </dgm:presLayoutVars>
      </dgm:prSet>
      <dgm:spPr/>
    </dgm:pt>
  </dgm:ptLst>
  <dgm:cxnLst>
    <dgm:cxn modelId="{D8B1D50D-55B4-4629-A8F7-A9D8689FBD3F}" type="presOf" srcId="{42A32678-95F6-4020-B77F-8DCC6DBF8E57}" destId="{DE93107F-4BE1-41D8-AB6E-BF5A1A8DF63A}" srcOrd="0" destOrd="0" presId="urn:microsoft.com/office/officeart/2005/8/layout/vList2"/>
    <dgm:cxn modelId="{DF507A80-24CB-48BD-BB77-E71BA60892EE}" type="presOf" srcId="{7307B1E3-08F0-4549-BDA5-EF6AD1CB26A2}" destId="{916588FB-E182-4065-9659-FF5683DEC898}" srcOrd="0" destOrd="0" presId="urn:microsoft.com/office/officeart/2005/8/layout/vList2"/>
    <dgm:cxn modelId="{23DDBA97-B17C-48C7-A97B-B93480671979}" type="presOf" srcId="{DACA9565-15AC-46A6-8FE4-7D7C3B609403}" destId="{9B9F22DF-8536-4E6D-A1E3-3F01481E5802}" srcOrd="0" destOrd="0" presId="urn:microsoft.com/office/officeart/2005/8/layout/vList2"/>
    <dgm:cxn modelId="{DA21F9A5-38A2-4BF5-921C-8F7B72E9FADB}" srcId="{DACA9565-15AC-46A6-8FE4-7D7C3B609403}" destId="{42A32678-95F6-4020-B77F-8DCC6DBF8E57}" srcOrd="0" destOrd="0" parTransId="{AD1687A4-9820-4C60-929E-3160956D1F21}" sibTransId="{C78DF096-F662-453C-B456-0D9D279ADB77}"/>
    <dgm:cxn modelId="{1AEF46B8-5295-4349-82AE-21C78600D791}" type="presOf" srcId="{4BF523CB-76BB-4062-A139-8ADE73F8200F}" destId="{BB72CB24-B3FA-4B8D-81A9-66D0CAF2F1CC}" srcOrd="0" destOrd="0" presId="urn:microsoft.com/office/officeart/2005/8/layout/vList2"/>
    <dgm:cxn modelId="{111B19D4-98CD-4D38-8FBA-31FD9D6A5D4F}" srcId="{DACA9565-15AC-46A6-8FE4-7D7C3B609403}" destId="{4BF523CB-76BB-4062-A139-8ADE73F8200F}" srcOrd="1" destOrd="0" parTransId="{654DFA0E-BD87-4314-BBAA-5CCD1DBA2DD9}" sibTransId="{A9A0D80F-71C4-45FE-B98E-3C8C6E8F01B9}"/>
    <dgm:cxn modelId="{804FF4E9-78C9-42F3-80C3-C02AFC89DC68}" srcId="{DACA9565-15AC-46A6-8FE4-7D7C3B609403}" destId="{7307B1E3-08F0-4549-BDA5-EF6AD1CB26A2}" srcOrd="2" destOrd="0" parTransId="{ECD76CB3-16BB-4A80-9F4C-E4B5F4F171A0}" sibTransId="{DF7B672F-B701-4D9C-8D3D-F8C5ECF510BB}"/>
    <dgm:cxn modelId="{F7407E97-1F59-441D-B5EF-75EE1E10D0EB}" type="presParOf" srcId="{9B9F22DF-8536-4E6D-A1E3-3F01481E5802}" destId="{DE93107F-4BE1-41D8-AB6E-BF5A1A8DF63A}" srcOrd="0" destOrd="0" presId="urn:microsoft.com/office/officeart/2005/8/layout/vList2"/>
    <dgm:cxn modelId="{5E9534B6-65D6-4985-9BE6-A795BE11FB83}" type="presParOf" srcId="{9B9F22DF-8536-4E6D-A1E3-3F01481E5802}" destId="{BA4F9332-EBD6-4330-80E9-D84D7F496B59}" srcOrd="1" destOrd="0" presId="urn:microsoft.com/office/officeart/2005/8/layout/vList2"/>
    <dgm:cxn modelId="{A6248662-2BB7-4F5E-9853-714F3E8C4BBF}" type="presParOf" srcId="{9B9F22DF-8536-4E6D-A1E3-3F01481E5802}" destId="{BB72CB24-B3FA-4B8D-81A9-66D0CAF2F1CC}" srcOrd="2" destOrd="0" presId="urn:microsoft.com/office/officeart/2005/8/layout/vList2"/>
    <dgm:cxn modelId="{5866D354-477E-4886-802C-7E5E7C81B22A}" type="presParOf" srcId="{9B9F22DF-8536-4E6D-A1E3-3F01481E5802}" destId="{252D0374-5C38-4E67-8A13-3E0E2C737247}" srcOrd="3" destOrd="0" presId="urn:microsoft.com/office/officeart/2005/8/layout/vList2"/>
    <dgm:cxn modelId="{C53166EA-FEB0-43EF-A725-DCB0C973D75B}" type="presParOf" srcId="{9B9F22DF-8536-4E6D-A1E3-3F01481E5802}" destId="{916588FB-E182-4065-9659-FF5683DEC89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69147CF-3AA1-4917-B6A1-D111D180D769}"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2BA1FC44-149F-4A64-BDC5-581ADE43E94B}">
      <dgm:prSet/>
      <dgm:spPr/>
      <dgm:t>
        <a:bodyPr/>
        <a:lstStyle/>
        <a:p>
          <a:r>
            <a:rPr lang="es-MX"/>
            <a:t>Conócete a ti mismo y acepta tus fortalezas y áreas de mejora.</a:t>
          </a:r>
          <a:endParaRPr lang="en-US"/>
        </a:p>
      </dgm:t>
    </dgm:pt>
    <dgm:pt modelId="{463E9C06-BF99-4221-9BF9-C07AA324FF4F}" type="parTrans" cxnId="{08981557-9326-40A6-8C08-7D65237DA10D}">
      <dgm:prSet/>
      <dgm:spPr/>
      <dgm:t>
        <a:bodyPr/>
        <a:lstStyle/>
        <a:p>
          <a:endParaRPr lang="en-US"/>
        </a:p>
      </dgm:t>
    </dgm:pt>
    <dgm:pt modelId="{14B647D8-6D8F-4BBE-8849-F79FB4FAE8E7}" type="sibTrans" cxnId="{08981557-9326-40A6-8C08-7D65237DA10D}">
      <dgm:prSet/>
      <dgm:spPr/>
      <dgm:t>
        <a:bodyPr/>
        <a:lstStyle/>
        <a:p>
          <a:endParaRPr lang="en-US"/>
        </a:p>
      </dgm:t>
    </dgm:pt>
    <dgm:pt modelId="{FCDA6ACC-EBC8-4BF9-8DC8-C87215DF9321}">
      <dgm:prSet/>
      <dgm:spPr/>
      <dgm:t>
        <a:bodyPr/>
        <a:lstStyle/>
        <a:p>
          <a:r>
            <a:rPr lang="es-MX"/>
            <a:t>No temas cometer errores; aprende de ellos y sigue adelante.</a:t>
          </a:r>
          <a:endParaRPr lang="en-US"/>
        </a:p>
      </dgm:t>
    </dgm:pt>
    <dgm:pt modelId="{79BB93F9-3978-413A-A563-A73380B3372E}" type="parTrans" cxnId="{E34E397C-66A7-4519-A894-DF4B1FB73F1C}">
      <dgm:prSet/>
      <dgm:spPr/>
      <dgm:t>
        <a:bodyPr/>
        <a:lstStyle/>
        <a:p>
          <a:endParaRPr lang="en-US"/>
        </a:p>
      </dgm:t>
    </dgm:pt>
    <dgm:pt modelId="{7C2E3779-3DBF-4AA5-A2B0-9ACCA75F175A}" type="sibTrans" cxnId="{E34E397C-66A7-4519-A894-DF4B1FB73F1C}">
      <dgm:prSet/>
      <dgm:spPr/>
      <dgm:t>
        <a:bodyPr/>
        <a:lstStyle/>
        <a:p>
          <a:endParaRPr lang="en-US"/>
        </a:p>
      </dgm:t>
    </dgm:pt>
    <dgm:pt modelId="{62574DBB-4AF6-4FFD-8B05-7EF987281027}">
      <dgm:prSet/>
      <dgm:spPr/>
      <dgm:t>
        <a:bodyPr/>
        <a:lstStyle/>
        <a:p>
          <a:r>
            <a:rPr lang="es-MX"/>
            <a:t>Rodéate de personas que te inspiren y te impulsen a crecer.</a:t>
          </a:r>
          <a:endParaRPr lang="en-US"/>
        </a:p>
      </dgm:t>
    </dgm:pt>
    <dgm:pt modelId="{7761474D-886C-451E-B97C-E345344D9B32}" type="parTrans" cxnId="{54254932-DEC4-488E-9061-CC04B88390DA}">
      <dgm:prSet/>
      <dgm:spPr/>
      <dgm:t>
        <a:bodyPr/>
        <a:lstStyle/>
        <a:p>
          <a:endParaRPr lang="en-US"/>
        </a:p>
      </dgm:t>
    </dgm:pt>
    <dgm:pt modelId="{D06CE270-D9DB-4E90-82A6-C2554FB11E63}" type="sibTrans" cxnId="{54254932-DEC4-488E-9061-CC04B88390DA}">
      <dgm:prSet/>
      <dgm:spPr/>
      <dgm:t>
        <a:bodyPr/>
        <a:lstStyle/>
        <a:p>
          <a:endParaRPr lang="en-US"/>
        </a:p>
      </dgm:t>
    </dgm:pt>
    <dgm:pt modelId="{EFA8EEDE-2A1C-4CDB-A7AF-3C3C04FFDE64}" type="pres">
      <dgm:prSet presAssocID="{369147CF-3AA1-4917-B6A1-D111D180D769}" presName="linear" presStyleCnt="0">
        <dgm:presLayoutVars>
          <dgm:animLvl val="lvl"/>
          <dgm:resizeHandles val="exact"/>
        </dgm:presLayoutVars>
      </dgm:prSet>
      <dgm:spPr/>
    </dgm:pt>
    <dgm:pt modelId="{71DF1010-70EB-4BF6-9542-5396A87D124A}" type="pres">
      <dgm:prSet presAssocID="{2BA1FC44-149F-4A64-BDC5-581ADE43E94B}" presName="parentText" presStyleLbl="node1" presStyleIdx="0" presStyleCnt="3">
        <dgm:presLayoutVars>
          <dgm:chMax val="0"/>
          <dgm:bulletEnabled val="1"/>
        </dgm:presLayoutVars>
      </dgm:prSet>
      <dgm:spPr/>
    </dgm:pt>
    <dgm:pt modelId="{2BCDF0C1-B82A-4D3B-9A6E-E06B195E7501}" type="pres">
      <dgm:prSet presAssocID="{14B647D8-6D8F-4BBE-8849-F79FB4FAE8E7}" presName="spacer" presStyleCnt="0"/>
      <dgm:spPr/>
    </dgm:pt>
    <dgm:pt modelId="{74AB4A89-B0FC-46AD-BF89-8779D5659146}" type="pres">
      <dgm:prSet presAssocID="{FCDA6ACC-EBC8-4BF9-8DC8-C87215DF9321}" presName="parentText" presStyleLbl="node1" presStyleIdx="1" presStyleCnt="3">
        <dgm:presLayoutVars>
          <dgm:chMax val="0"/>
          <dgm:bulletEnabled val="1"/>
        </dgm:presLayoutVars>
      </dgm:prSet>
      <dgm:spPr/>
    </dgm:pt>
    <dgm:pt modelId="{D02C2B55-C43B-41B8-886A-0A0BF9C9C27E}" type="pres">
      <dgm:prSet presAssocID="{7C2E3779-3DBF-4AA5-A2B0-9ACCA75F175A}" presName="spacer" presStyleCnt="0"/>
      <dgm:spPr/>
    </dgm:pt>
    <dgm:pt modelId="{FB4F2823-B8FC-4189-A202-F5E874E4F7E0}" type="pres">
      <dgm:prSet presAssocID="{62574DBB-4AF6-4FFD-8B05-7EF987281027}" presName="parentText" presStyleLbl="node1" presStyleIdx="2" presStyleCnt="3">
        <dgm:presLayoutVars>
          <dgm:chMax val="0"/>
          <dgm:bulletEnabled val="1"/>
        </dgm:presLayoutVars>
      </dgm:prSet>
      <dgm:spPr/>
    </dgm:pt>
  </dgm:ptLst>
  <dgm:cxnLst>
    <dgm:cxn modelId="{B9936D0D-7BB2-48F8-B27D-2B47C6B4B3A4}" type="presOf" srcId="{2BA1FC44-149F-4A64-BDC5-581ADE43E94B}" destId="{71DF1010-70EB-4BF6-9542-5396A87D124A}" srcOrd="0" destOrd="0" presId="urn:microsoft.com/office/officeart/2005/8/layout/vList2"/>
    <dgm:cxn modelId="{54254932-DEC4-488E-9061-CC04B88390DA}" srcId="{369147CF-3AA1-4917-B6A1-D111D180D769}" destId="{62574DBB-4AF6-4FFD-8B05-7EF987281027}" srcOrd="2" destOrd="0" parTransId="{7761474D-886C-451E-B97C-E345344D9B32}" sibTransId="{D06CE270-D9DB-4E90-82A6-C2554FB11E63}"/>
    <dgm:cxn modelId="{7FB05874-5E28-4A7E-B7AB-077409F7276D}" type="presOf" srcId="{62574DBB-4AF6-4FFD-8B05-7EF987281027}" destId="{FB4F2823-B8FC-4189-A202-F5E874E4F7E0}" srcOrd="0" destOrd="0" presId="urn:microsoft.com/office/officeart/2005/8/layout/vList2"/>
    <dgm:cxn modelId="{08981557-9326-40A6-8C08-7D65237DA10D}" srcId="{369147CF-3AA1-4917-B6A1-D111D180D769}" destId="{2BA1FC44-149F-4A64-BDC5-581ADE43E94B}" srcOrd="0" destOrd="0" parTransId="{463E9C06-BF99-4221-9BF9-C07AA324FF4F}" sibTransId="{14B647D8-6D8F-4BBE-8849-F79FB4FAE8E7}"/>
    <dgm:cxn modelId="{E34E397C-66A7-4519-A894-DF4B1FB73F1C}" srcId="{369147CF-3AA1-4917-B6A1-D111D180D769}" destId="{FCDA6ACC-EBC8-4BF9-8DC8-C87215DF9321}" srcOrd="1" destOrd="0" parTransId="{79BB93F9-3978-413A-A563-A73380B3372E}" sibTransId="{7C2E3779-3DBF-4AA5-A2B0-9ACCA75F175A}"/>
    <dgm:cxn modelId="{42B39793-5820-40BC-B6DF-A4DA95A22933}" type="presOf" srcId="{369147CF-3AA1-4917-B6A1-D111D180D769}" destId="{EFA8EEDE-2A1C-4CDB-A7AF-3C3C04FFDE64}" srcOrd="0" destOrd="0" presId="urn:microsoft.com/office/officeart/2005/8/layout/vList2"/>
    <dgm:cxn modelId="{9DA0D0BD-ED9A-4A6F-A0B6-22FFCCDC8BCA}" type="presOf" srcId="{FCDA6ACC-EBC8-4BF9-8DC8-C87215DF9321}" destId="{74AB4A89-B0FC-46AD-BF89-8779D5659146}" srcOrd="0" destOrd="0" presId="urn:microsoft.com/office/officeart/2005/8/layout/vList2"/>
    <dgm:cxn modelId="{D45186B4-41A5-42DE-ACF5-87171DFBFC2C}" type="presParOf" srcId="{EFA8EEDE-2A1C-4CDB-A7AF-3C3C04FFDE64}" destId="{71DF1010-70EB-4BF6-9542-5396A87D124A}" srcOrd="0" destOrd="0" presId="urn:microsoft.com/office/officeart/2005/8/layout/vList2"/>
    <dgm:cxn modelId="{F7DD2D88-E934-405B-8D80-126CD414374F}" type="presParOf" srcId="{EFA8EEDE-2A1C-4CDB-A7AF-3C3C04FFDE64}" destId="{2BCDF0C1-B82A-4D3B-9A6E-E06B195E7501}" srcOrd="1" destOrd="0" presId="urn:microsoft.com/office/officeart/2005/8/layout/vList2"/>
    <dgm:cxn modelId="{039FDCC1-7CA7-43A3-BA2A-14C617488D96}" type="presParOf" srcId="{EFA8EEDE-2A1C-4CDB-A7AF-3C3C04FFDE64}" destId="{74AB4A89-B0FC-46AD-BF89-8779D5659146}" srcOrd="2" destOrd="0" presId="urn:microsoft.com/office/officeart/2005/8/layout/vList2"/>
    <dgm:cxn modelId="{390AFA21-2589-443D-AB96-1F7664B0F620}" type="presParOf" srcId="{EFA8EEDE-2A1C-4CDB-A7AF-3C3C04FFDE64}" destId="{D02C2B55-C43B-41B8-886A-0A0BF9C9C27E}" srcOrd="3" destOrd="0" presId="urn:microsoft.com/office/officeart/2005/8/layout/vList2"/>
    <dgm:cxn modelId="{AC8623A2-0DCC-4DBA-A0DA-162D980A7A01}" type="presParOf" srcId="{EFA8EEDE-2A1C-4CDB-A7AF-3C3C04FFDE64}" destId="{FB4F2823-B8FC-4189-A202-F5E874E4F7E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16C250F-F1AE-4660-8A75-37F9F7975D81}"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82614A6D-FD3D-4D84-9091-E75ABFA41EC1}">
      <dgm:prSet/>
      <dgm:spPr/>
      <dgm:t>
        <a:bodyPr/>
        <a:lstStyle/>
        <a:p>
          <a:r>
            <a:rPr lang="es-MX"/>
            <a:t>Participa en actividades extracurriculares, grupos estudiantiles o voluntariados.</a:t>
          </a:r>
          <a:endParaRPr lang="en-US"/>
        </a:p>
      </dgm:t>
    </dgm:pt>
    <dgm:pt modelId="{A825683A-57E7-48D5-B5EE-4D07F53A8489}" type="parTrans" cxnId="{C974B464-4A41-4E00-B91D-83FA0F0BE516}">
      <dgm:prSet/>
      <dgm:spPr/>
      <dgm:t>
        <a:bodyPr/>
        <a:lstStyle/>
        <a:p>
          <a:endParaRPr lang="en-US"/>
        </a:p>
      </dgm:t>
    </dgm:pt>
    <dgm:pt modelId="{85728CF8-5FA2-4A9D-83D4-ECF3C0D5396C}" type="sibTrans" cxnId="{C974B464-4A41-4E00-B91D-83FA0F0BE516}">
      <dgm:prSet/>
      <dgm:spPr/>
      <dgm:t>
        <a:bodyPr/>
        <a:lstStyle/>
        <a:p>
          <a:endParaRPr lang="en-US"/>
        </a:p>
      </dgm:t>
    </dgm:pt>
    <dgm:pt modelId="{1D0C1CAB-53EA-4DF0-ACEC-6ECDF2EA9E3D}">
      <dgm:prSet/>
      <dgm:spPr/>
      <dgm:t>
        <a:bodyPr/>
        <a:lstStyle/>
        <a:p>
          <a:r>
            <a:rPr lang="es-MX"/>
            <a:t>Acude a eventos, conferencias o ferias académicas para conocer a personas con intereses similares.</a:t>
          </a:r>
          <a:endParaRPr lang="en-US"/>
        </a:p>
      </dgm:t>
    </dgm:pt>
    <dgm:pt modelId="{805EFFE9-BA2E-4FD5-873D-5C8C9EBC3403}" type="parTrans" cxnId="{14A7C1F5-851B-4702-9D3F-551969F96D0C}">
      <dgm:prSet/>
      <dgm:spPr/>
      <dgm:t>
        <a:bodyPr/>
        <a:lstStyle/>
        <a:p>
          <a:endParaRPr lang="en-US"/>
        </a:p>
      </dgm:t>
    </dgm:pt>
    <dgm:pt modelId="{D89242E8-4A1C-4985-8EF7-014907A73E0B}" type="sibTrans" cxnId="{14A7C1F5-851B-4702-9D3F-551969F96D0C}">
      <dgm:prSet/>
      <dgm:spPr/>
      <dgm:t>
        <a:bodyPr/>
        <a:lstStyle/>
        <a:p>
          <a:endParaRPr lang="en-US"/>
        </a:p>
      </dgm:t>
    </dgm:pt>
    <dgm:pt modelId="{EE7D0535-A179-40C2-9390-DDEA0035ADD8}">
      <dgm:prSet/>
      <dgm:spPr/>
      <dgm:t>
        <a:bodyPr/>
        <a:lstStyle/>
        <a:p>
          <a:r>
            <a:rPr lang="es-MX"/>
            <a:t>Mantén el contacto con compañeros y profesores; pueden ser clave para futuras oportunidades.</a:t>
          </a:r>
          <a:endParaRPr lang="en-US"/>
        </a:p>
      </dgm:t>
    </dgm:pt>
    <dgm:pt modelId="{71A237CD-FB93-4832-983B-66B26228C83E}" type="parTrans" cxnId="{847E2FE1-0FC7-4A5F-B429-D3B7F2947843}">
      <dgm:prSet/>
      <dgm:spPr/>
      <dgm:t>
        <a:bodyPr/>
        <a:lstStyle/>
        <a:p>
          <a:endParaRPr lang="en-US"/>
        </a:p>
      </dgm:t>
    </dgm:pt>
    <dgm:pt modelId="{AABED2FE-FB98-4A4C-A1FA-B865F7DFFF41}" type="sibTrans" cxnId="{847E2FE1-0FC7-4A5F-B429-D3B7F2947843}">
      <dgm:prSet/>
      <dgm:spPr/>
      <dgm:t>
        <a:bodyPr/>
        <a:lstStyle/>
        <a:p>
          <a:endParaRPr lang="en-US"/>
        </a:p>
      </dgm:t>
    </dgm:pt>
    <dgm:pt modelId="{F654DD02-FCA9-4B19-9B3C-A3CECA3AEDBB}" type="pres">
      <dgm:prSet presAssocID="{E16C250F-F1AE-4660-8A75-37F9F7975D81}" presName="linear" presStyleCnt="0">
        <dgm:presLayoutVars>
          <dgm:animLvl val="lvl"/>
          <dgm:resizeHandles val="exact"/>
        </dgm:presLayoutVars>
      </dgm:prSet>
      <dgm:spPr/>
    </dgm:pt>
    <dgm:pt modelId="{45D5F10B-D6BD-40CA-BE89-ED58D7CB5E75}" type="pres">
      <dgm:prSet presAssocID="{82614A6D-FD3D-4D84-9091-E75ABFA41EC1}" presName="parentText" presStyleLbl="node1" presStyleIdx="0" presStyleCnt="3">
        <dgm:presLayoutVars>
          <dgm:chMax val="0"/>
          <dgm:bulletEnabled val="1"/>
        </dgm:presLayoutVars>
      </dgm:prSet>
      <dgm:spPr/>
    </dgm:pt>
    <dgm:pt modelId="{FDD54DF3-84EA-4A6E-9487-5EF749CA4854}" type="pres">
      <dgm:prSet presAssocID="{85728CF8-5FA2-4A9D-83D4-ECF3C0D5396C}" presName="spacer" presStyleCnt="0"/>
      <dgm:spPr/>
    </dgm:pt>
    <dgm:pt modelId="{C3A2A2DC-9805-46B3-A235-D3F67F266861}" type="pres">
      <dgm:prSet presAssocID="{1D0C1CAB-53EA-4DF0-ACEC-6ECDF2EA9E3D}" presName="parentText" presStyleLbl="node1" presStyleIdx="1" presStyleCnt="3">
        <dgm:presLayoutVars>
          <dgm:chMax val="0"/>
          <dgm:bulletEnabled val="1"/>
        </dgm:presLayoutVars>
      </dgm:prSet>
      <dgm:spPr/>
    </dgm:pt>
    <dgm:pt modelId="{5D6A3A33-8DF6-47BC-B69C-525AB53F067D}" type="pres">
      <dgm:prSet presAssocID="{D89242E8-4A1C-4985-8EF7-014907A73E0B}" presName="spacer" presStyleCnt="0"/>
      <dgm:spPr/>
    </dgm:pt>
    <dgm:pt modelId="{10F533DF-6CF1-4755-8DAD-AC071490B562}" type="pres">
      <dgm:prSet presAssocID="{EE7D0535-A179-40C2-9390-DDEA0035ADD8}" presName="parentText" presStyleLbl="node1" presStyleIdx="2" presStyleCnt="3">
        <dgm:presLayoutVars>
          <dgm:chMax val="0"/>
          <dgm:bulletEnabled val="1"/>
        </dgm:presLayoutVars>
      </dgm:prSet>
      <dgm:spPr/>
    </dgm:pt>
  </dgm:ptLst>
  <dgm:cxnLst>
    <dgm:cxn modelId="{FB5B0B05-735C-4081-96F8-275A19097F98}" type="presOf" srcId="{E16C250F-F1AE-4660-8A75-37F9F7975D81}" destId="{F654DD02-FCA9-4B19-9B3C-A3CECA3AEDBB}" srcOrd="0" destOrd="0" presId="urn:microsoft.com/office/officeart/2005/8/layout/vList2"/>
    <dgm:cxn modelId="{34101D33-0DE8-4772-90C2-FE341458550C}" type="presOf" srcId="{EE7D0535-A179-40C2-9390-DDEA0035ADD8}" destId="{10F533DF-6CF1-4755-8DAD-AC071490B562}" srcOrd="0" destOrd="0" presId="urn:microsoft.com/office/officeart/2005/8/layout/vList2"/>
    <dgm:cxn modelId="{13706144-DA32-4B58-8282-B6B81893DC93}" type="presOf" srcId="{82614A6D-FD3D-4D84-9091-E75ABFA41EC1}" destId="{45D5F10B-D6BD-40CA-BE89-ED58D7CB5E75}" srcOrd="0" destOrd="0" presId="urn:microsoft.com/office/officeart/2005/8/layout/vList2"/>
    <dgm:cxn modelId="{C974B464-4A41-4E00-B91D-83FA0F0BE516}" srcId="{E16C250F-F1AE-4660-8A75-37F9F7975D81}" destId="{82614A6D-FD3D-4D84-9091-E75ABFA41EC1}" srcOrd="0" destOrd="0" parTransId="{A825683A-57E7-48D5-B5EE-4D07F53A8489}" sibTransId="{85728CF8-5FA2-4A9D-83D4-ECF3C0D5396C}"/>
    <dgm:cxn modelId="{847E2FE1-0FC7-4A5F-B429-D3B7F2947843}" srcId="{E16C250F-F1AE-4660-8A75-37F9F7975D81}" destId="{EE7D0535-A179-40C2-9390-DDEA0035ADD8}" srcOrd="2" destOrd="0" parTransId="{71A237CD-FB93-4832-983B-66B26228C83E}" sibTransId="{AABED2FE-FB98-4A4C-A1FA-B865F7DFFF41}"/>
    <dgm:cxn modelId="{E04891E6-0F3F-416F-A4A4-A0FCEB87124D}" type="presOf" srcId="{1D0C1CAB-53EA-4DF0-ACEC-6ECDF2EA9E3D}" destId="{C3A2A2DC-9805-46B3-A235-D3F67F266861}" srcOrd="0" destOrd="0" presId="urn:microsoft.com/office/officeart/2005/8/layout/vList2"/>
    <dgm:cxn modelId="{14A7C1F5-851B-4702-9D3F-551969F96D0C}" srcId="{E16C250F-F1AE-4660-8A75-37F9F7975D81}" destId="{1D0C1CAB-53EA-4DF0-ACEC-6ECDF2EA9E3D}" srcOrd="1" destOrd="0" parTransId="{805EFFE9-BA2E-4FD5-873D-5C8C9EBC3403}" sibTransId="{D89242E8-4A1C-4985-8EF7-014907A73E0B}"/>
    <dgm:cxn modelId="{67C4EAC5-D8F7-4776-A2DB-CB154E0B4B3F}" type="presParOf" srcId="{F654DD02-FCA9-4B19-9B3C-A3CECA3AEDBB}" destId="{45D5F10B-D6BD-40CA-BE89-ED58D7CB5E75}" srcOrd="0" destOrd="0" presId="urn:microsoft.com/office/officeart/2005/8/layout/vList2"/>
    <dgm:cxn modelId="{A51311ED-7C99-4048-8E36-17C3582FCEDE}" type="presParOf" srcId="{F654DD02-FCA9-4B19-9B3C-A3CECA3AEDBB}" destId="{FDD54DF3-84EA-4A6E-9487-5EF749CA4854}" srcOrd="1" destOrd="0" presId="urn:microsoft.com/office/officeart/2005/8/layout/vList2"/>
    <dgm:cxn modelId="{382C3180-0DBF-4537-8DFA-7AE2726FC349}" type="presParOf" srcId="{F654DD02-FCA9-4B19-9B3C-A3CECA3AEDBB}" destId="{C3A2A2DC-9805-46B3-A235-D3F67F266861}" srcOrd="2" destOrd="0" presId="urn:microsoft.com/office/officeart/2005/8/layout/vList2"/>
    <dgm:cxn modelId="{88C0CED2-E813-49C2-848E-5E2D2DD2D954}" type="presParOf" srcId="{F654DD02-FCA9-4B19-9B3C-A3CECA3AEDBB}" destId="{5D6A3A33-8DF6-47BC-B69C-525AB53F067D}" srcOrd="3" destOrd="0" presId="urn:microsoft.com/office/officeart/2005/8/layout/vList2"/>
    <dgm:cxn modelId="{EC784BFB-F25E-4A69-AF0D-73F9EF7F512A}" type="presParOf" srcId="{F654DD02-FCA9-4B19-9B3C-A3CECA3AEDBB}" destId="{10F533DF-6CF1-4755-8DAD-AC071490B56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E3248BD3-6ED4-496E-80B8-BBAD9FDC0A73}"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28FCF66C-3C10-4D10-BE4D-D739BEE99F4C}">
      <dgm:prSet/>
      <dgm:spPr/>
      <dgm:t>
        <a:bodyPr/>
        <a:lstStyle/>
        <a:p>
          <a:r>
            <a:rPr lang="es-MX"/>
            <a:t>No intentes ser alguien que no eres para agradar a los demás.</a:t>
          </a:r>
          <a:endParaRPr lang="en-US"/>
        </a:p>
      </dgm:t>
    </dgm:pt>
    <dgm:pt modelId="{BC6274DB-FB1A-467C-8A44-B418A135BA54}" type="parTrans" cxnId="{0933E1E6-3F4D-4F5F-B76B-E89B6C981D6C}">
      <dgm:prSet/>
      <dgm:spPr/>
      <dgm:t>
        <a:bodyPr/>
        <a:lstStyle/>
        <a:p>
          <a:endParaRPr lang="en-US"/>
        </a:p>
      </dgm:t>
    </dgm:pt>
    <dgm:pt modelId="{8C4E04B9-EF21-480B-8DA4-8671B785905A}" type="sibTrans" cxnId="{0933E1E6-3F4D-4F5F-B76B-E89B6C981D6C}">
      <dgm:prSet/>
      <dgm:spPr/>
      <dgm:t>
        <a:bodyPr/>
        <a:lstStyle/>
        <a:p>
          <a:endParaRPr lang="en-US"/>
        </a:p>
      </dgm:t>
    </dgm:pt>
    <dgm:pt modelId="{8532EBF7-2619-414A-B991-951FDEF2295C}">
      <dgm:prSet/>
      <dgm:spPr/>
      <dgm:t>
        <a:bodyPr/>
        <a:lstStyle/>
        <a:p>
          <a:r>
            <a:rPr lang="es-MX"/>
            <a:t>Respeta y valora las diferencias culturales, de pensamiento y de personalidad.</a:t>
          </a:r>
          <a:endParaRPr lang="en-US"/>
        </a:p>
      </dgm:t>
    </dgm:pt>
    <dgm:pt modelId="{4D63F1E9-F26A-4677-A848-6E82A7E2A277}" type="parTrans" cxnId="{8D4B8496-0398-454E-93E8-9F0EB2D5188E}">
      <dgm:prSet/>
      <dgm:spPr/>
      <dgm:t>
        <a:bodyPr/>
        <a:lstStyle/>
        <a:p>
          <a:endParaRPr lang="en-US"/>
        </a:p>
      </dgm:t>
    </dgm:pt>
    <dgm:pt modelId="{027AAA42-2111-4073-B082-C7CE70EA50ED}" type="sibTrans" cxnId="{8D4B8496-0398-454E-93E8-9F0EB2D5188E}">
      <dgm:prSet/>
      <dgm:spPr/>
      <dgm:t>
        <a:bodyPr/>
        <a:lstStyle/>
        <a:p>
          <a:endParaRPr lang="en-US"/>
        </a:p>
      </dgm:t>
    </dgm:pt>
    <dgm:pt modelId="{292EA721-FA65-465F-9E06-791D577B4330}">
      <dgm:prSet/>
      <dgm:spPr/>
      <dgm:t>
        <a:bodyPr/>
        <a:lstStyle/>
        <a:p>
          <a:r>
            <a:rPr lang="es-MX"/>
            <a:t>Aprende a adaptarte a distintos entornos sociales sin perder tu esencia.</a:t>
          </a:r>
          <a:endParaRPr lang="en-US"/>
        </a:p>
      </dgm:t>
    </dgm:pt>
    <dgm:pt modelId="{5A23F13D-D873-4A52-A87A-E1A674E6AE9A}" type="parTrans" cxnId="{CC725E34-B5C1-47C3-891F-079B78164881}">
      <dgm:prSet/>
      <dgm:spPr/>
      <dgm:t>
        <a:bodyPr/>
        <a:lstStyle/>
        <a:p>
          <a:endParaRPr lang="en-US"/>
        </a:p>
      </dgm:t>
    </dgm:pt>
    <dgm:pt modelId="{10715A35-82A8-4519-8B28-82E57CC9BD03}" type="sibTrans" cxnId="{CC725E34-B5C1-47C3-891F-079B78164881}">
      <dgm:prSet/>
      <dgm:spPr/>
      <dgm:t>
        <a:bodyPr/>
        <a:lstStyle/>
        <a:p>
          <a:endParaRPr lang="en-US"/>
        </a:p>
      </dgm:t>
    </dgm:pt>
    <dgm:pt modelId="{741CA70E-9166-408D-A2BE-440616EF1CC4}" type="pres">
      <dgm:prSet presAssocID="{E3248BD3-6ED4-496E-80B8-BBAD9FDC0A73}" presName="linear" presStyleCnt="0">
        <dgm:presLayoutVars>
          <dgm:animLvl val="lvl"/>
          <dgm:resizeHandles val="exact"/>
        </dgm:presLayoutVars>
      </dgm:prSet>
      <dgm:spPr/>
    </dgm:pt>
    <dgm:pt modelId="{1F5A2841-2A7B-4E22-A68B-E12B96BEC753}" type="pres">
      <dgm:prSet presAssocID="{28FCF66C-3C10-4D10-BE4D-D739BEE99F4C}" presName="parentText" presStyleLbl="node1" presStyleIdx="0" presStyleCnt="3">
        <dgm:presLayoutVars>
          <dgm:chMax val="0"/>
          <dgm:bulletEnabled val="1"/>
        </dgm:presLayoutVars>
      </dgm:prSet>
      <dgm:spPr/>
    </dgm:pt>
    <dgm:pt modelId="{FB174B49-F81E-4B65-8621-D221F929B979}" type="pres">
      <dgm:prSet presAssocID="{8C4E04B9-EF21-480B-8DA4-8671B785905A}" presName="spacer" presStyleCnt="0"/>
      <dgm:spPr/>
    </dgm:pt>
    <dgm:pt modelId="{D0E6AC8F-4643-4BC9-B4A0-48AC62D2CA76}" type="pres">
      <dgm:prSet presAssocID="{8532EBF7-2619-414A-B991-951FDEF2295C}" presName="parentText" presStyleLbl="node1" presStyleIdx="1" presStyleCnt="3">
        <dgm:presLayoutVars>
          <dgm:chMax val="0"/>
          <dgm:bulletEnabled val="1"/>
        </dgm:presLayoutVars>
      </dgm:prSet>
      <dgm:spPr/>
    </dgm:pt>
    <dgm:pt modelId="{804C987B-4CA9-4726-9365-DDC288D5421E}" type="pres">
      <dgm:prSet presAssocID="{027AAA42-2111-4073-B082-C7CE70EA50ED}" presName="spacer" presStyleCnt="0"/>
      <dgm:spPr/>
    </dgm:pt>
    <dgm:pt modelId="{C13558B3-1B62-4837-A515-CC4A937AB9F2}" type="pres">
      <dgm:prSet presAssocID="{292EA721-FA65-465F-9E06-791D577B4330}" presName="parentText" presStyleLbl="node1" presStyleIdx="2" presStyleCnt="3">
        <dgm:presLayoutVars>
          <dgm:chMax val="0"/>
          <dgm:bulletEnabled val="1"/>
        </dgm:presLayoutVars>
      </dgm:prSet>
      <dgm:spPr/>
    </dgm:pt>
  </dgm:ptLst>
  <dgm:cxnLst>
    <dgm:cxn modelId="{CC725E34-B5C1-47C3-891F-079B78164881}" srcId="{E3248BD3-6ED4-496E-80B8-BBAD9FDC0A73}" destId="{292EA721-FA65-465F-9E06-791D577B4330}" srcOrd="2" destOrd="0" parTransId="{5A23F13D-D873-4A52-A87A-E1A674E6AE9A}" sibTransId="{10715A35-82A8-4519-8B28-82E57CC9BD03}"/>
    <dgm:cxn modelId="{69FB536C-A4A7-4E66-9F88-D6F8029EFC58}" type="presOf" srcId="{E3248BD3-6ED4-496E-80B8-BBAD9FDC0A73}" destId="{741CA70E-9166-408D-A2BE-440616EF1CC4}" srcOrd="0" destOrd="0" presId="urn:microsoft.com/office/officeart/2005/8/layout/vList2"/>
    <dgm:cxn modelId="{8C2BE856-B62D-4D1A-A1FC-D5DB8A9BE34F}" type="presOf" srcId="{8532EBF7-2619-414A-B991-951FDEF2295C}" destId="{D0E6AC8F-4643-4BC9-B4A0-48AC62D2CA76}" srcOrd="0" destOrd="0" presId="urn:microsoft.com/office/officeart/2005/8/layout/vList2"/>
    <dgm:cxn modelId="{8D4B8496-0398-454E-93E8-9F0EB2D5188E}" srcId="{E3248BD3-6ED4-496E-80B8-BBAD9FDC0A73}" destId="{8532EBF7-2619-414A-B991-951FDEF2295C}" srcOrd="1" destOrd="0" parTransId="{4D63F1E9-F26A-4677-A848-6E82A7E2A277}" sibTransId="{027AAA42-2111-4073-B082-C7CE70EA50ED}"/>
    <dgm:cxn modelId="{6E7E15CA-D949-44DA-98F5-79F52389112E}" type="presOf" srcId="{292EA721-FA65-465F-9E06-791D577B4330}" destId="{C13558B3-1B62-4837-A515-CC4A937AB9F2}" srcOrd="0" destOrd="0" presId="urn:microsoft.com/office/officeart/2005/8/layout/vList2"/>
    <dgm:cxn modelId="{663F42D0-1213-4025-96E0-3F9F916F6374}" type="presOf" srcId="{28FCF66C-3C10-4D10-BE4D-D739BEE99F4C}" destId="{1F5A2841-2A7B-4E22-A68B-E12B96BEC753}" srcOrd="0" destOrd="0" presId="urn:microsoft.com/office/officeart/2005/8/layout/vList2"/>
    <dgm:cxn modelId="{0933E1E6-3F4D-4F5F-B76B-E89B6C981D6C}" srcId="{E3248BD3-6ED4-496E-80B8-BBAD9FDC0A73}" destId="{28FCF66C-3C10-4D10-BE4D-D739BEE99F4C}" srcOrd="0" destOrd="0" parTransId="{BC6274DB-FB1A-467C-8A44-B418A135BA54}" sibTransId="{8C4E04B9-EF21-480B-8DA4-8671B785905A}"/>
    <dgm:cxn modelId="{C3C1DC30-2602-4173-B832-0266ECFEBFC3}" type="presParOf" srcId="{741CA70E-9166-408D-A2BE-440616EF1CC4}" destId="{1F5A2841-2A7B-4E22-A68B-E12B96BEC753}" srcOrd="0" destOrd="0" presId="urn:microsoft.com/office/officeart/2005/8/layout/vList2"/>
    <dgm:cxn modelId="{C8A781AC-4A87-4477-81C2-2268351D4AC9}" type="presParOf" srcId="{741CA70E-9166-408D-A2BE-440616EF1CC4}" destId="{FB174B49-F81E-4B65-8621-D221F929B979}" srcOrd="1" destOrd="0" presId="urn:microsoft.com/office/officeart/2005/8/layout/vList2"/>
    <dgm:cxn modelId="{1D12DAA3-59EE-43C3-ABDA-82AEDA6BBC78}" type="presParOf" srcId="{741CA70E-9166-408D-A2BE-440616EF1CC4}" destId="{D0E6AC8F-4643-4BC9-B4A0-48AC62D2CA76}" srcOrd="2" destOrd="0" presId="urn:microsoft.com/office/officeart/2005/8/layout/vList2"/>
    <dgm:cxn modelId="{48C6212A-5D0E-4542-A075-E6B249148E75}" type="presParOf" srcId="{741CA70E-9166-408D-A2BE-440616EF1CC4}" destId="{804C987B-4CA9-4726-9365-DDC288D5421E}" srcOrd="3" destOrd="0" presId="urn:microsoft.com/office/officeart/2005/8/layout/vList2"/>
    <dgm:cxn modelId="{96A7F1FE-DE82-4296-AA0E-A8AF230161ED}" type="presParOf" srcId="{741CA70E-9166-408D-A2BE-440616EF1CC4}" destId="{C13558B3-1B62-4837-A515-CC4A937AB9F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C2070F9-3FD1-4860-8C7A-50635C355719}">
      <dsp:nvSpPr>
        <dsp:cNvPr id="0" name=""/>
        <dsp:cNvSpPr/>
      </dsp:nvSpPr>
      <dsp:spPr>
        <a:xfrm>
          <a:off x="0" y="587142"/>
          <a:ext cx="4773168" cy="13985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b="0" i="0" kern="1200" baseline="0"/>
            <a:t>Habla con claridad y seguridad, adaptando tu tono al contexto.</a:t>
          </a:r>
          <a:endParaRPr lang="en-US" sz="2500" kern="1200"/>
        </a:p>
      </dsp:txBody>
      <dsp:txXfrm>
        <a:off x="68270" y="655412"/>
        <a:ext cx="4636628" cy="1261975"/>
      </dsp:txXfrm>
    </dsp:sp>
    <dsp:sp modelId="{4501A44B-630B-4C18-ABE0-D4F6A00BB99B}">
      <dsp:nvSpPr>
        <dsp:cNvPr id="0" name=""/>
        <dsp:cNvSpPr/>
      </dsp:nvSpPr>
      <dsp:spPr>
        <a:xfrm>
          <a:off x="0" y="2057658"/>
          <a:ext cx="4773168" cy="1398515"/>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b="0" i="0" kern="1200" baseline="0"/>
            <a:t>Mantén contacto visual para demostrar interés y confianza.</a:t>
          </a:r>
          <a:endParaRPr lang="en-US" sz="2500" kern="1200"/>
        </a:p>
      </dsp:txBody>
      <dsp:txXfrm>
        <a:off x="68270" y="2125928"/>
        <a:ext cx="4636628" cy="1261975"/>
      </dsp:txXfrm>
    </dsp:sp>
    <dsp:sp modelId="{6F1A6B1B-9924-4910-BFBB-FF0A612E3F80}">
      <dsp:nvSpPr>
        <dsp:cNvPr id="0" name=""/>
        <dsp:cNvSpPr/>
      </dsp:nvSpPr>
      <dsp:spPr>
        <a:xfrm>
          <a:off x="0" y="3528173"/>
          <a:ext cx="4773168" cy="1398515"/>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b="0" i="0" kern="1200" baseline="0"/>
            <a:t>Sé consciente de tu lenguaje corporal: evita cruzar los brazos o mirar constantemente el celular. </a:t>
          </a:r>
          <a:endParaRPr lang="en-US" sz="2500" kern="1200"/>
        </a:p>
      </dsp:txBody>
      <dsp:txXfrm>
        <a:off x="68270" y="3596443"/>
        <a:ext cx="4636628" cy="12619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47186E-A561-4489-B814-3CD5A420CC98}">
      <dsp:nvSpPr>
        <dsp:cNvPr id="0" name=""/>
        <dsp:cNvSpPr/>
      </dsp:nvSpPr>
      <dsp:spPr>
        <a:xfrm>
          <a:off x="0" y="362123"/>
          <a:ext cx="4697730" cy="1539719"/>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0" i="0" kern="1200" baseline="0"/>
            <a:t>No interrumpas y demuestra interés con gestos o preguntas.</a:t>
          </a:r>
          <a:endParaRPr lang="en-US" sz="2800" kern="1200"/>
        </a:p>
      </dsp:txBody>
      <dsp:txXfrm>
        <a:off x="75163" y="437286"/>
        <a:ext cx="4547404" cy="1389393"/>
      </dsp:txXfrm>
    </dsp:sp>
    <dsp:sp modelId="{F2304CB7-40E9-4B16-BA65-26AD88E42262}">
      <dsp:nvSpPr>
        <dsp:cNvPr id="0" name=""/>
        <dsp:cNvSpPr/>
      </dsp:nvSpPr>
      <dsp:spPr>
        <a:xfrm>
          <a:off x="0" y="1982484"/>
          <a:ext cx="4697730" cy="1539719"/>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0" i="0" kern="1200" baseline="0"/>
            <a:t>Parafrasea lo que la otra persona dice para asegurarte de que lo entendiste bien.</a:t>
          </a:r>
          <a:endParaRPr lang="en-US" sz="2800" kern="1200"/>
        </a:p>
      </dsp:txBody>
      <dsp:txXfrm>
        <a:off x="75163" y="2057647"/>
        <a:ext cx="4547404" cy="1389393"/>
      </dsp:txXfrm>
    </dsp:sp>
    <dsp:sp modelId="{DBB9E0A5-3500-4CE7-8A29-63B419D3B618}">
      <dsp:nvSpPr>
        <dsp:cNvPr id="0" name=""/>
        <dsp:cNvSpPr/>
      </dsp:nvSpPr>
      <dsp:spPr>
        <a:xfrm>
          <a:off x="0" y="3602844"/>
          <a:ext cx="4697730" cy="1539719"/>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s-MX" sz="2800" b="0" i="0" kern="1200" baseline="0"/>
            <a:t>Evita pensar en tu respuesta mientras la otra persona habla. </a:t>
          </a:r>
          <a:endParaRPr lang="en-US" sz="2800" kern="1200"/>
        </a:p>
      </dsp:txBody>
      <dsp:txXfrm>
        <a:off x="75163" y="3678007"/>
        <a:ext cx="4547404" cy="13893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F81B51-1FA7-4CBF-9C13-90D0E02FAB47}">
      <dsp:nvSpPr>
        <dsp:cNvPr id="0" name=""/>
        <dsp:cNvSpPr/>
      </dsp:nvSpPr>
      <dsp:spPr>
        <a:xfrm>
          <a:off x="0" y="669361"/>
          <a:ext cx="4697730" cy="1342574"/>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b="0" i="0" kern="1200" baseline="0"/>
            <a:t>Intenta ponerte en el lugar de los demás antes de juzgar.</a:t>
          </a:r>
          <a:endParaRPr lang="en-US" sz="2400" kern="1200"/>
        </a:p>
      </dsp:txBody>
      <dsp:txXfrm>
        <a:off x="65539" y="734900"/>
        <a:ext cx="4566652" cy="1211496"/>
      </dsp:txXfrm>
    </dsp:sp>
    <dsp:sp modelId="{9DDD36BB-7FFB-4269-88CF-514D04BE33BD}">
      <dsp:nvSpPr>
        <dsp:cNvPr id="0" name=""/>
        <dsp:cNvSpPr/>
      </dsp:nvSpPr>
      <dsp:spPr>
        <a:xfrm>
          <a:off x="0" y="2081056"/>
          <a:ext cx="4697730" cy="1342574"/>
        </a:xfrm>
        <a:prstGeom prst="roundRect">
          <a:avLst/>
        </a:prstGeom>
        <a:solidFill>
          <a:schemeClr val="accent2">
            <a:hueOff val="2340759"/>
            <a:satOff val="-2919"/>
            <a:lumOff val="68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b="0" i="0" kern="1200" baseline="0"/>
            <a:t>Aprende a reconocer y gestionar tus propias emociones en interacciones sociales.</a:t>
          </a:r>
          <a:endParaRPr lang="en-US" sz="2400" kern="1200"/>
        </a:p>
      </dsp:txBody>
      <dsp:txXfrm>
        <a:off x="65539" y="2146595"/>
        <a:ext cx="4566652" cy="1211496"/>
      </dsp:txXfrm>
    </dsp:sp>
    <dsp:sp modelId="{BD1E2A8E-91F4-4D92-A6CE-0F4288661A5D}">
      <dsp:nvSpPr>
        <dsp:cNvPr id="0" name=""/>
        <dsp:cNvSpPr/>
      </dsp:nvSpPr>
      <dsp:spPr>
        <a:xfrm>
          <a:off x="0" y="3492751"/>
          <a:ext cx="4697730" cy="1342574"/>
        </a:xfrm>
        <a:prstGeom prst="roundRect">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s-MX" sz="2400" b="0" i="0" kern="1200" baseline="0"/>
            <a:t>Sé respetuoso con los sentimientos y opiniones de los demás, incluso si no estás de acuerdo. </a:t>
          </a:r>
          <a:endParaRPr lang="en-US" sz="2400" kern="1200"/>
        </a:p>
      </dsp:txBody>
      <dsp:txXfrm>
        <a:off x="65539" y="3558290"/>
        <a:ext cx="4566652" cy="121149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3107F-4BE1-41D8-AB6E-BF5A1A8DF63A}">
      <dsp:nvSpPr>
        <dsp:cNvPr id="0" name=""/>
        <dsp:cNvSpPr/>
      </dsp:nvSpPr>
      <dsp:spPr>
        <a:xfrm>
          <a:off x="0" y="587142"/>
          <a:ext cx="4773168" cy="1398515"/>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kern="1200"/>
            <a:t>Usa preguntas abiertas para mantener el diálogo fluido.</a:t>
          </a:r>
          <a:endParaRPr lang="en-US" sz="2500" kern="1200"/>
        </a:p>
      </dsp:txBody>
      <dsp:txXfrm>
        <a:off x="68270" y="655412"/>
        <a:ext cx="4636628" cy="1261975"/>
      </dsp:txXfrm>
    </dsp:sp>
    <dsp:sp modelId="{BB72CB24-B3FA-4B8D-81A9-66D0CAF2F1CC}">
      <dsp:nvSpPr>
        <dsp:cNvPr id="0" name=""/>
        <dsp:cNvSpPr/>
      </dsp:nvSpPr>
      <dsp:spPr>
        <a:xfrm>
          <a:off x="0" y="2057658"/>
          <a:ext cx="4773168" cy="1398515"/>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kern="1200"/>
            <a:t>Encuentra intereses en común para generar conexiones más fácilmente.</a:t>
          </a:r>
          <a:endParaRPr lang="en-US" sz="2500" kern="1200"/>
        </a:p>
      </dsp:txBody>
      <dsp:txXfrm>
        <a:off x="68270" y="2125928"/>
        <a:ext cx="4636628" cy="1261975"/>
      </dsp:txXfrm>
    </dsp:sp>
    <dsp:sp modelId="{916588FB-E182-4065-9659-FF5683DEC898}">
      <dsp:nvSpPr>
        <dsp:cNvPr id="0" name=""/>
        <dsp:cNvSpPr/>
      </dsp:nvSpPr>
      <dsp:spPr>
        <a:xfrm>
          <a:off x="0" y="3528173"/>
          <a:ext cx="4773168" cy="1398515"/>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kern="1200"/>
            <a:t>Practica el arte de la conversación con personas nuevas en clase o en eventos universitarios.</a:t>
          </a:r>
          <a:endParaRPr lang="en-US" sz="2500" kern="1200"/>
        </a:p>
      </dsp:txBody>
      <dsp:txXfrm>
        <a:off x="68270" y="3596443"/>
        <a:ext cx="4636628" cy="126197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DF1010-70EB-4BF6-9542-5396A87D124A}">
      <dsp:nvSpPr>
        <dsp:cNvPr id="0" name=""/>
        <dsp:cNvSpPr/>
      </dsp:nvSpPr>
      <dsp:spPr>
        <a:xfrm>
          <a:off x="0" y="25235"/>
          <a:ext cx="4773168" cy="1759680"/>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s-MX" sz="3200" kern="1200"/>
            <a:t>Conócete a ti mismo y acepta tus fortalezas y áreas de mejora.</a:t>
          </a:r>
          <a:endParaRPr lang="en-US" sz="3200" kern="1200"/>
        </a:p>
      </dsp:txBody>
      <dsp:txXfrm>
        <a:off x="85900" y="111135"/>
        <a:ext cx="4601368" cy="1587880"/>
      </dsp:txXfrm>
    </dsp:sp>
    <dsp:sp modelId="{74AB4A89-B0FC-46AD-BF89-8779D5659146}">
      <dsp:nvSpPr>
        <dsp:cNvPr id="0" name=""/>
        <dsp:cNvSpPr/>
      </dsp:nvSpPr>
      <dsp:spPr>
        <a:xfrm>
          <a:off x="0" y="1877076"/>
          <a:ext cx="4773168" cy="1759680"/>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s-MX" sz="3200" kern="1200"/>
            <a:t>No temas cometer errores; aprende de ellos y sigue adelante.</a:t>
          </a:r>
          <a:endParaRPr lang="en-US" sz="3200" kern="1200"/>
        </a:p>
      </dsp:txBody>
      <dsp:txXfrm>
        <a:off x="85900" y="1962976"/>
        <a:ext cx="4601368" cy="1587880"/>
      </dsp:txXfrm>
    </dsp:sp>
    <dsp:sp modelId="{FB4F2823-B8FC-4189-A202-F5E874E4F7E0}">
      <dsp:nvSpPr>
        <dsp:cNvPr id="0" name=""/>
        <dsp:cNvSpPr/>
      </dsp:nvSpPr>
      <dsp:spPr>
        <a:xfrm>
          <a:off x="0" y="3728916"/>
          <a:ext cx="4773168" cy="1759680"/>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s-MX" sz="3200" kern="1200"/>
            <a:t>Rodéate de personas que te inspiren y te impulsen a crecer.</a:t>
          </a:r>
          <a:endParaRPr lang="en-US" sz="3200" kern="1200"/>
        </a:p>
      </dsp:txBody>
      <dsp:txXfrm>
        <a:off x="85900" y="3814816"/>
        <a:ext cx="4601368" cy="15878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D5F10B-D6BD-40CA-BE89-ED58D7CB5E75}">
      <dsp:nvSpPr>
        <dsp:cNvPr id="0" name=""/>
        <dsp:cNvSpPr/>
      </dsp:nvSpPr>
      <dsp:spPr>
        <a:xfrm>
          <a:off x="0" y="42818"/>
          <a:ext cx="4773168" cy="1761398"/>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kern="1200"/>
            <a:t>Participa en actividades extracurriculares, grupos estudiantiles o voluntariados.</a:t>
          </a:r>
          <a:endParaRPr lang="en-US" sz="2500" kern="1200"/>
        </a:p>
      </dsp:txBody>
      <dsp:txXfrm>
        <a:off x="85984" y="128802"/>
        <a:ext cx="4601200" cy="1589430"/>
      </dsp:txXfrm>
    </dsp:sp>
    <dsp:sp modelId="{C3A2A2DC-9805-46B3-A235-D3F67F266861}">
      <dsp:nvSpPr>
        <dsp:cNvPr id="0" name=""/>
        <dsp:cNvSpPr/>
      </dsp:nvSpPr>
      <dsp:spPr>
        <a:xfrm>
          <a:off x="0" y="1876216"/>
          <a:ext cx="4773168" cy="1761398"/>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kern="1200"/>
            <a:t>Acude a eventos, conferencias o ferias académicas para conocer a personas con intereses similares.</a:t>
          </a:r>
          <a:endParaRPr lang="en-US" sz="2500" kern="1200"/>
        </a:p>
      </dsp:txBody>
      <dsp:txXfrm>
        <a:off x="85984" y="1962200"/>
        <a:ext cx="4601200" cy="1589430"/>
      </dsp:txXfrm>
    </dsp:sp>
    <dsp:sp modelId="{10F533DF-6CF1-4755-8DAD-AC071490B562}">
      <dsp:nvSpPr>
        <dsp:cNvPr id="0" name=""/>
        <dsp:cNvSpPr/>
      </dsp:nvSpPr>
      <dsp:spPr>
        <a:xfrm>
          <a:off x="0" y="3709615"/>
          <a:ext cx="4773168" cy="1761398"/>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MX" sz="2500" kern="1200"/>
            <a:t>Mantén el contacto con compañeros y profesores; pueden ser clave para futuras oportunidades.</a:t>
          </a:r>
          <a:endParaRPr lang="en-US" sz="2500" kern="1200"/>
        </a:p>
      </dsp:txBody>
      <dsp:txXfrm>
        <a:off x="85984" y="3795599"/>
        <a:ext cx="4601200" cy="1589430"/>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5A2841-2A7B-4E22-A68B-E12B96BEC753}">
      <dsp:nvSpPr>
        <dsp:cNvPr id="0" name=""/>
        <dsp:cNvSpPr/>
      </dsp:nvSpPr>
      <dsp:spPr>
        <a:xfrm>
          <a:off x="0" y="251133"/>
          <a:ext cx="5175384" cy="1622278"/>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s-MX" sz="2900" kern="1200"/>
            <a:t>No intentes ser alguien que no eres para agradar a los demás.</a:t>
          </a:r>
          <a:endParaRPr lang="en-US" sz="2900" kern="1200"/>
        </a:p>
      </dsp:txBody>
      <dsp:txXfrm>
        <a:off x="79193" y="330326"/>
        <a:ext cx="5016998" cy="1463892"/>
      </dsp:txXfrm>
    </dsp:sp>
    <dsp:sp modelId="{D0E6AC8F-4643-4BC9-B4A0-48AC62D2CA76}">
      <dsp:nvSpPr>
        <dsp:cNvPr id="0" name=""/>
        <dsp:cNvSpPr/>
      </dsp:nvSpPr>
      <dsp:spPr>
        <a:xfrm>
          <a:off x="0" y="1956931"/>
          <a:ext cx="5175384" cy="1622278"/>
        </a:xfrm>
        <a:prstGeom prst="roundRect">
          <a:avLst/>
        </a:prstGeom>
        <a:solidFill>
          <a:schemeClr val="accent5">
            <a:hueOff val="-4966938"/>
            <a:satOff val="19906"/>
            <a:lumOff val="431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s-MX" sz="2900" kern="1200"/>
            <a:t>Respeta y valora las diferencias culturales, de pensamiento y de personalidad.</a:t>
          </a:r>
          <a:endParaRPr lang="en-US" sz="2900" kern="1200"/>
        </a:p>
      </dsp:txBody>
      <dsp:txXfrm>
        <a:off x="79193" y="2036124"/>
        <a:ext cx="5016998" cy="1463892"/>
      </dsp:txXfrm>
    </dsp:sp>
    <dsp:sp modelId="{C13558B3-1B62-4837-A515-CC4A937AB9F2}">
      <dsp:nvSpPr>
        <dsp:cNvPr id="0" name=""/>
        <dsp:cNvSpPr/>
      </dsp:nvSpPr>
      <dsp:spPr>
        <a:xfrm>
          <a:off x="0" y="3662729"/>
          <a:ext cx="5175384" cy="1622278"/>
        </a:xfrm>
        <a:prstGeom prst="roundRect">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l" defTabSz="1289050">
            <a:lnSpc>
              <a:spcPct val="90000"/>
            </a:lnSpc>
            <a:spcBef>
              <a:spcPct val="0"/>
            </a:spcBef>
            <a:spcAft>
              <a:spcPct val="35000"/>
            </a:spcAft>
            <a:buNone/>
          </a:pPr>
          <a:r>
            <a:rPr lang="es-MX" sz="2900" kern="1200"/>
            <a:t>Aprende a adaptarte a distintos entornos sociales sin perder tu esencia.</a:t>
          </a:r>
          <a:endParaRPr lang="en-US" sz="2900" kern="1200"/>
        </a:p>
      </dsp:txBody>
      <dsp:txXfrm>
        <a:off x="79193" y="3741922"/>
        <a:ext cx="5016998" cy="146389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6FD81A-19D9-4C8C-847A-183BAB5ABD2F}" type="datetimeFigureOut">
              <a:rPr lang="es-MX" smtClean="0"/>
              <a:t>20/02/2025</a:t>
            </a:fld>
            <a:endParaRPr lang="es-MX"/>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s-MX"/>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68459B-334A-4F50-8330-D8E00A0C8E96}" type="slidenum">
              <a:rPr lang="es-MX" smtClean="0"/>
              <a:t>‹#›</a:t>
            </a:fld>
            <a:endParaRPr lang="es-MX"/>
          </a:p>
        </p:txBody>
      </p:sp>
    </p:spTree>
    <p:extLst>
      <p:ext uri="{BB962C8B-B14F-4D97-AF65-F5344CB8AC3E}">
        <p14:creationId xmlns:p14="http://schemas.microsoft.com/office/powerpoint/2010/main" val="24664836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50077-C452-4959-3B96-DFEC8928AAC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AFB105-ED36-2B1D-1BF9-A4A043F3F09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42302D3-EA9F-0479-DF83-04901FE7078D}"/>
              </a:ext>
            </a:extLst>
          </p:cNvPr>
          <p:cNvSpPr>
            <a:spLocks noGrp="1"/>
          </p:cNvSpPr>
          <p:nvPr>
            <p:ph type="body" idx="1"/>
          </p:nvPr>
        </p:nvSpPr>
        <p:spPr/>
        <p:txBody>
          <a:bodyPr/>
          <a:lstStyle/>
          <a:p>
            <a:r>
              <a:rPr lang="es-MX" dirty="0"/>
              <a:t>Rutina de todos los días--- dormir siesta--- en casa no dormía hasta pasadas las 10 o 11pm. </a:t>
            </a:r>
          </a:p>
          <a:p>
            <a:r>
              <a:rPr lang="es-MX" dirty="0"/>
              <a:t>Pensé que era momento de moverlo a otra escuelita</a:t>
            </a:r>
          </a:p>
          <a:p>
            <a:r>
              <a:rPr lang="es-MX" dirty="0"/>
              <a:t>Hizo examen de admisión, ese mismo día me dijeron que era satisfactorio para ingresar, pero decidí no pagar aún. </a:t>
            </a:r>
          </a:p>
          <a:p>
            <a:r>
              <a:rPr lang="es-MX" dirty="0"/>
              <a:t>Pensé en que debía tener una atención con la escuelita donde estaba para avisar en diciembre que en enero ya no volvería, pensé en si debería realmente ser honesta con la razón verdadera: y decidí serlo. </a:t>
            </a:r>
          </a:p>
          <a:p>
            <a:r>
              <a:rPr lang="es-MX" dirty="0"/>
              <a:t>Avisé y no recibí respuesta, pero un día o dos después me recibe la directora y platica conmigo.</a:t>
            </a:r>
          </a:p>
        </p:txBody>
      </p:sp>
      <p:sp>
        <p:nvSpPr>
          <p:cNvPr id="4" name="Slide Number Placeholder 3">
            <a:extLst>
              <a:ext uri="{FF2B5EF4-FFF2-40B4-BE49-F238E27FC236}">
                <a16:creationId xmlns:a16="http://schemas.microsoft.com/office/drawing/2014/main" id="{5107ADB3-F4B8-AB57-54FA-0BD0960B4F41}"/>
              </a:ext>
            </a:extLst>
          </p:cNvPr>
          <p:cNvSpPr>
            <a:spLocks noGrp="1"/>
          </p:cNvSpPr>
          <p:nvPr>
            <p:ph type="sldNum" sz="quarter" idx="5"/>
          </p:nvPr>
        </p:nvSpPr>
        <p:spPr/>
        <p:txBody>
          <a:bodyPr/>
          <a:lstStyle/>
          <a:p>
            <a:fld id="{4868459B-334A-4F50-8330-D8E00A0C8E96}" type="slidenum">
              <a:rPr lang="es-MX" smtClean="0"/>
              <a:t>4</a:t>
            </a:fld>
            <a:endParaRPr lang="es-MX"/>
          </a:p>
        </p:txBody>
      </p:sp>
    </p:spTree>
    <p:extLst>
      <p:ext uri="{BB962C8B-B14F-4D97-AF65-F5344CB8AC3E}">
        <p14:creationId xmlns:p14="http://schemas.microsoft.com/office/powerpoint/2010/main" val="248632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s-MX" b="1" i="0" dirty="0">
                <a:solidFill>
                  <a:srgbClr val="666666"/>
                </a:solidFill>
                <a:effectLst/>
                <a:latin typeface="Open Sans" panose="020B0606030504020204" pitchFamily="34" charset="0"/>
              </a:rPr>
              <a:t>Autoconciencia</a:t>
            </a:r>
            <a:endParaRPr lang="es-MX" b="0" i="0" dirty="0">
              <a:solidFill>
                <a:srgbClr val="666666"/>
              </a:solidFill>
              <a:effectLst/>
              <a:latin typeface="Open Sans" panose="020B0606030504020204" pitchFamily="34" charset="0"/>
            </a:endParaRPr>
          </a:p>
          <a:p>
            <a:pPr algn="l" fontAlgn="base"/>
            <a:r>
              <a:rPr lang="es-MX" b="0" i="0" dirty="0">
                <a:solidFill>
                  <a:srgbClr val="666666"/>
                </a:solidFill>
                <a:effectLst/>
                <a:latin typeface="Open Sans" panose="020B0606030504020204" pitchFamily="34" charset="0"/>
              </a:rPr>
              <a:t>La autoconciencia se refiere a la capacidad de reconocer y comprender las propias emociones, pensamientos y valores, y cómo influyen en el comportamiento. Los estudiantes que son </a:t>
            </a:r>
            <a:r>
              <a:rPr lang="es-MX" b="0" i="0" dirty="0" err="1">
                <a:solidFill>
                  <a:srgbClr val="666666"/>
                </a:solidFill>
                <a:effectLst/>
                <a:latin typeface="Open Sans" panose="020B0606030504020204" pitchFamily="34" charset="0"/>
              </a:rPr>
              <a:t>autoconcientes</a:t>
            </a:r>
            <a:r>
              <a:rPr lang="es-MX" b="0" i="0" dirty="0">
                <a:solidFill>
                  <a:srgbClr val="666666"/>
                </a:solidFill>
                <a:effectLst/>
                <a:latin typeface="Open Sans" panose="020B0606030504020204" pitchFamily="34" charset="0"/>
              </a:rPr>
              <a:t> son capaces de identificar sus fortalezas y debilidades, lo que les permite desarrollar una autoestima saludable y establecer metas personales realistas.</a:t>
            </a:r>
          </a:p>
          <a:p>
            <a:endParaRPr lang="es-MX" dirty="0"/>
          </a:p>
          <a:p>
            <a:r>
              <a:rPr lang="es-MX" b="1" i="0" dirty="0">
                <a:effectLst/>
                <a:latin typeface="Open Sans" panose="020B0606030504020204" pitchFamily="34" charset="0"/>
              </a:rPr>
              <a:t>Empatía: </a:t>
            </a:r>
            <a:r>
              <a:rPr lang="es-MX" b="0" i="0" dirty="0">
                <a:effectLst/>
                <a:latin typeface="Open Sans" panose="020B0606030504020204" pitchFamily="34" charset="0"/>
              </a:rPr>
              <a:t>es la capacidad de entender y compartir los sentimientos de los demás. Los estudiantes empáticos son más capaces de construir relaciones positivas, mostrar compasión y comprender diferentes perspectivas. La empatía también es fundamental para la resolución de conflictos, ya que permite a los estudiantes considerar las necesidades y sentimientos de los demás al tomar decisiones.</a:t>
            </a:r>
            <a:endParaRPr lang="es-MX" dirty="0"/>
          </a:p>
        </p:txBody>
      </p:sp>
      <p:sp>
        <p:nvSpPr>
          <p:cNvPr id="4" name="Slide Number Placeholder 3"/>
          <p:cNvSpPr>
            <a:spLocks noGrp="1"/>
          </p:cNvSpPr>
          <p:nvPr>
            <p:ph type="sldNum" sz="quarter" idx="5"/>
          </p:nvPr>
        </p:nvSpPr>
        <p:spPr/>
        <p:txBody>
          <a:bodyPr/>
          <a:lstStyle/>
          <a:p>
            <a:fld id="{4868459B-334A-4F50-8330-D8E00A0C8E96}" type="slidenum">
              <a:rPr lang="es-MX" smtClean="0"/>
              <a:t>8</a:t>
            </a:fld>
            <a:endParaRPr lang="es-MX"/>
          </a:p>
        </p:txBody>
      </p:sp>
    </p:spTree>
    <p:extLst>
      <p:ext uri="{BB962C8B-B14F-4D97-AF65-F5344CB8AC3E}">
        <p14:creationId xmlns:p14="http://schemas.microsoft.com/office/powerpoint/2010/main" val="639778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s-MX" b="1" i="0" dirty="0">
                <a:solidFill>
                  <a:srgbClr val="666666"/>
                </a:solidFill>
                <a:effectLst/>
                <a:latin typeface="Open Sans" panose="020B0606030504020204" pitchFamily="34" charset="0"/>
              </a:rPr>
              <a:t>Toma de decisiones responsable</a:t>
            </a:r>
            <a:endParaRPr lang="es-MX" b="0" i="0" dirty="0">
              <a:solidFill>
                <a:srgbClr val="666666"/>
              </a:solidFill>
              <a:effectLst/>
              <a:latin typeface="Open Sans" panose="020B0606030504020204" pitchFamily="34" charset="0"/>
            </a:endParaRPr>
          </a:p>
          <a:p>
            <a:pPr algn="l" fontAlgn="base"/>
            <a:r>
              <a:rPr lang="es-MX" b="0" i="0" dirty="0">
                <a:solidFill>
                  <a:srgbClr val="666666"/>
                </a:solidFill>
                <a:effectLst/>
                <a:latin typeface="Open Sans" panose="020B0606030504020204" pitchFamily="34" charset="0"/>
              </a:rPr>
              <a:t>La toma de decisiones responsable implica la capacidad de tomar decisiones que son éticas, seguras y que consideran las posibles consecuencias a largo plazo. Los estudiantes que toman decisiones responsables son más capaces de evaluar las opciones, considerar los posibles resultados y actuar de manera que beneficie a ellos mismos y a los demás.</a:t>
            </a:r>
          </a:p>
          <a:p>
            <a:endParaRPr lang="es-MX" dirty="0"/>
          </a:p>
        </p:txBody>
      </p:sp>
      <p:sp>
        <p:nvSpPr>
          <p:cNvPr id="4" name="Slide Number Placeholder 3"/>
          <p:cNvSpPr>
            <a:spLocks noGrp="1"/>
          </p:cNvSpPr>
          <p:nvPr>
            <p:ph type="sldNum" sz="quarter" idx="5"/>
          </p:nvPr>
        </p:nvSpPr>
        <p:spPr/>
        <p:txBody>
          <a:bodyPr/>
          <a:lstStyle/>
          <a:p>
            <a:fld id="{4868459B-334A-4F50-8330-D8E00A0C8E96}" type="slidenum">
              <a:rPr lang="es-MX" smtClean="0"/>
              <a:t>10</a:t>
            </a:fld>
            <a:endParaRPr lang="es-MX"/>
          </a:p>
        </p:txBody>
      </p:sp>
    </p:spTree>
    <p:extLst>
      <p:ext uri="{BB962C8B-B14F-4D97-AF65-F5344CB8AC3E}">
        <p14:creationId xmlns:p14="http://schemas.microsoft.com/office/powerpoint/2010/main" val="42246794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fontAlgn="base"/>
            <a:r>
              <a:rPr lang="es-MX" b="1" i="0" dirty="0">
                <a:solidFill>
                  <a:srgbClr val="666666"/>
                </a:solidFill>
                <a:effectLst/>
                <a:latin typeface="Open Sans" panose="020B0606030504020204" pitchFamily="34" charset="0"/>
              </a:rPr>
              <a:t>Autorregulación</a:t>
            </a:r>
            <a:endParaRPr lang="es-MX" b="0" i="0" dirty="0">
              <a:solidFill>
                <a:srgbClr val="666666"/>
              </a:solidFill>
              <a:effectLst/>
              <a:latin typeface="Open Sans" panose="020B0606030504020204" pitchFamily="34" charset="0"/>
            </a:endParaRPr>
          </a:p>
          <a:p>
            <a:pPr algn="l" fontAlgn="base"/>
            <a:r>
              <a:rPr lang="es-MX" b="0" i="0" dirty="0">
                <a:solidFill>
                  <a:srgbClr val="666666"/>
                </a:solidFill>
                <a:effectLst/>
                <a:latin typeface="Open Sans" panose="020B0606030504020204" pitchFamily="34" charset="0"/>
              </a:rPr>
              <a:t>La autorregulación es la capacidad de manejar las emociones y comportamientos de manera efectiva. Esto incluye la capacidad de controlar los impulsos, manejar el estrés y perseverar en la consecución de metas a pesar de los desafíos. Los estudiantes que poseen una buena autorregulación son más capaces de mantener la calma bajo presión, tomar decisiones reflexivas y resolver problemas de manera eficaz.</a:t>
            </a:r>
          </a:p>
          <a:p>
            <a:pPr algn="l" fontAlgn="base"/>
            <a:endParaRPr lang="es-MX" b="0" i="0" dirty="0">
              <a:solidFill>
                <a:srgbClr val="666666"/>
              </a:solidFill>
              <a:effectLst/>
              <a:latin typeface="Open Sans" panose="020B0606030504020204" pitchFamily="34" charset="0"/>
            </a:endParaRPr>
          </a:p>
          <a:p>
            <a:pPr algn="l" fontAlgn="base"/>
            <a:r>
              <a:rPr lang="es-MX" b="0" i="0" dirty="0">
                <a:effectLst/>
                <a:latin typeface="Open Sans" panose="020B0606030504020204" pitchFamily="34" charset="0"/>
              </a:rPr>
              <a:t>Empatía: es la capacidad de entender y compartir los sentimientos de los demás. Los estudiantes empáticos son más capaces de construir relaciones positivas, mostrar compasión y comprender diferentes perspectivas. La empatía también es fundamental para la resolución de conflictos, ya que permite a los estudiantes considerar las necesidades y sentimientos de los demás al tomar decisiones.</a:t>
            </a:r>
            <a:endParaRPr lang="es-MX" b="0" i="0" dirty="0">
              <a:solidFill>
                <a:srgbClr val="666666"/>
              </a:solidFill>
              <a:effectLst/>
              <a:latin typeface="Open Sans" panose="020B0606030504020204" pitchFamily="34" charset="0"/>
            </a:endParaRPr>
          </a:p>
          <a:p>
            <a:endParaRPr lang="es-MX" dirty="0"/>
          </a:p>
        </p:txBody>
      </p:sp>
      <p:sp>
        <p:nvSpPr>
          <p:cNvPr id="4" name="Slide Number Placeholder 3"/>
          <p:cNvSpPr>
            <a:spLocks noGrp="1"/>
          </p:cNvSpPr>
          <p:nvPr>
            <p:ph type="sldNum" sz="quarter" idx="5"/>
          </p:nvPr>
        </p:nvSpPr>
        <p:spPr/>
        <p:txBody>
          <a:bodyPr/>
          <a:lstStyle/>
          <a:p>
            <a:fld id="{4868459B-334A-4F50-8330-D8E00A0C8E96}" type="slidenum">
              <a:rPr lang="es-MX" smtClean="0"/>
              <a:t>11</a:t>
            </a:fld>
            <a:endParaRPr lang="es-MX"/>
          </a:p>
        </p:txBody>
      </p:sp>
    </p:spTree>
    <p:extLst>
      <p:ext uri="{BB962C8B-B14F-4D97-AF65-F5344CB8AC3E}">
        <p14:creationId xmlns:p14="http://schemas.microsoft.com/office/powerpoint/2010/main" val="39500546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0" i="0" dirty="0">
                <a:solidFill>
                  <a:srgbClr val="666666"/>
                </a:solidFill>
                <a:effectLst/>
                <a:latin typeface="Open Sans" panose="020B0606030504020204" pitchFamily="34" charset="0"/>
              </a:rPr>
              <a:t>Las habilidades socioemocionales son esenciales para el desarrollo integral de los estudiantes. No solo afectan su bienestar emocional, sino que también tienen un impacto significativo en su éxito académico y en su capacidad para participar de manera efectiva en la comunidad escolar.</a:t>
            </a:r>
          </a:p>
          <a:p>
            <a:endParaRPr lang="es-MX" dirty="0"/>
          </a:p>
        </p:txBody>
      </p:sp>
      <p:sp>
        <p:nvSpPr>
          <p:cNvPr id="4" name="Slide Number Placeholder 3"/>
          <p:cNvSpPr>
            <a:spLocks noGrp="1"/>
          </p:cNvSpPr>
          <p:nvPr>
            <p:ph type="sldNum" sz="quarter" idx="5"/>
          </p:nvPr>
        </p:nvSpPr>
        <p:spPr/>
        <p:txBody>
          <a:bodyPr/>
          <a:lstStyle/>
          <a:p>
            <a:fld id="{4868459B-334A-4F50-8330-D8E00A0C8E96}" type="slidenum">
              <a:rPr lang="es-MX" smtClean="0"/>
              <a:t>23</a:t>
            </a:fld>
            <a:endParaRPr lang="es-MX"/>
          </a:p>
        </p:txBody>
      </p:sp>
    </p:spTree>
    <p:extLst>
      <p:ext uri="{BB962C8B-B14F-4D97-AF65-F5344CB8AC3E}">
        <p14:creationId xmlns:p14="http://schemas.microsoft.com/office/powerpoint/2010/main" val="11397767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0" i="0" dirty="0">
                <a:solidFill>
                  <a:srgbClr val="666666"/>
                </a:solidFill>
                <a:effectLst/>
                <a:latin typeface="Open Sans" panose="020B0606030504020204" pitchFamily="34" charset="0"/>
              </a:rPr>
              <a:t>Estas habilidades no solo son importantes para el éxito académico, sino que también son esenciales para el éxito en la vida profesional y personal.</a:t>
            </a:r>
            <a:endParaRPr lang="es-MX" dirty="0"/>
          </a:p>
          <a:p>
            <a:endParaRPr lang="es-MX" dirty="0"/>
          </a:p>
        </p:txBody>
      </p:sp>
      <p:sp>
        <p:nvSpPr>
          <p:cNvPr id="4" name="Slide Number Placeholder 3"/>
          <p:cNvSpPr>
            <a:spLocks noGrp="1"/>
          </p:cNvSpPr>
          <p:nvPr>
            <p:ph type="sldNum" sz="quarter" idx="5"/>
          </p:nvPr>
        </p:nvSpPr>
        <p:spPr/>
        <p:txBody>
          <a:bodyPr/>
          <a:lstStyle/>
          <a:p>
            <a:fld id="{4868459B-334A-4F50-8330-D8E00A0C8E96}" type="slidenum">
              <a:rPr lang="es-MX" smtClean="0"/>
              <a:t>25</a:t>
            </a:fld>
            <a:endParaRPr lang="es-MX"/>
          </a:p>
        </p:txBody>
      </p:sp>
    </p:spTree>
    <p:extLst>
      <p:ext uri="{BB962C8B-B14F-4D97-AF65-F5344CB8AC3E}">
        <p14:creationId xmlns:p14="http://schemas.microsoft.com/office/powerpoint/2010/main" val="37230661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MX" dirty="0"/>
              <a:t>Rutina de todos los días--- dormir siesta--- en casa no dormía hasta pasadas las 10 o 11pm. </a:t>
            </a:r>
          </a:p>
          <a:p>
            <a:r>
              <a:rPr lang="es-MX" dirty="0"/>
              <a:t>Pensé que era momento de moverlo a otra escuelita</a:t>
            </a:r>
          </a:p>
          <a:p>
            <a:r>
              <a:rPr lang="es-MX" dirty="0"/>
              <a:t>Hizo examen de admisión, ese mismo día me dijeron que era satisfactorio para ingresar, pero decidí no pagar aún. </a:t>
            </a:r>
          </a:p>
          <a:p>
            <a:r>
              <a:rPr lang="es-MX" dirty="0"/>
              <a:t>Pensé en que debía tener una atención con la escuelita donde estaba para avisar en diciembre que en enero ya no volvería, pensé en si debería realmente ser honesta con la razón verdadera: y decidí serlo. </a:t>
            </a:r>
          </a:p>
          <a:p>
            <a:r>
              <a:rPr lang="es-MX" dirty="0"/>
              <a:t>Avisé y no recibí respuesta, pero un día o dos después me recibe la directora y platica conmigo.</a:t>
            </a:r>
          </a:p>
        </p:txBody>
      </p:sp>
      <p:sp>
        <p:nvSpPr>
          <p:cNvPr id="4" name="Slide Number Placeholder 3"/>
          <p:cNvSpPr>
            <a:spLocks noGrp="1"/>
          </p:cNvSpPr>
          <p:nvPr>
            <p:ph type="sldNum" sz="quarter" idx="5"/>
          </p:nvPr>
        </p:nvSpPr>
        <p:spPr/>
        <p:txBody>
          <a:bodyPr/>
          <a:lstStyle/>
          <a:p>
            <a:fld id="{4868459B-334A-4F50-8330-D8E00A0C8E96}" type="slidenum">
              <a:rPr lang="es-MX" smtClean="0"/>
              <a:t>36</a:t>
            </a:fld>
            <a:endParaRPr lang="es-MX"/>
          </a:p>
        </p:txBody>
      </p:sp>
    </p:spTree>
    <p:extLst>
      <p:ext uri="{BB962C8B-B14F-4D97-AF65-F5344CB8AC3E}">
        <p14:creationId xmlns:p14="http://schemas.microsoft.com/office/powerpoint/2010/main" val="40325407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MX" dirty="0"/>
          </a:p>
        </p:txBody>
      </p:sp>
      <p:sp>
        <p:nvSpPr>
          <p:cNvPr id="4" name="Slide Number Placeholder 3"/>
          <p:cNvSpPr>
            <a:spLocks noGrp="1"/>
          </p:cNvSpPr>
          <p:nvPr>
            <p:ph type="sldNum" sz="quarter" idx="5"/>
          </p:nvPr>
        </p:nvSpPr>
        <p:spPr/>
        <p:txBody>
          <a:bodyPr/>
          <a:lstStyle/>
          <a:p>
            <a:fld id="{4868459B-334A-4F50-8330-D8E00A0C8E96}" type="slidenum">
              <a:rPr lang="es-MX" smtClean="0"/>
              <a:t>41</a:t>
            </a:fld>
            <a:endParaRPr lang="es-MX"/>
          </a:p>
        </p:txBody>
      </p:sp>
    </p:spTree>
    <p:extLst>
      <p:ext uri="{BB962C8B-B14F-4D97-AF65-F5344CB8AC3E}">
        <p14:creationId xmlns:p14="http://schemas.microsoft.com/office/powerpoint/2010/main" val="6972868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168075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910927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612223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6143142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CAD085-E8A6-8845-BD4E-CB4CCA059FC4}" type="datetimeFigureOut">
              <a:rPr lang="en-US" smtClean="0"/>
              <a:t>2/20/2025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60648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CAD085-E8A6-8845-BD4E-CB4CCA059FC4}"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27822449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CAD085-E8A6-8845-BD4E-CB4CCA059FC4}" type="datetimeFigureOut">
              <a:rPr lang="en-US" smtClean="0"/>
              <a:t>2/20/2025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990158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BCAD085-E8A6-8845-BD4E-CB4CCA059FC4}" type="datetimeFigureOut">
              <a:rPr lang="en-US" smtClean="0"/>
              <a:t>2/20/2025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727027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CAD085-E8A6-8845-BD4E-CB4CCA059FC4}" type="datetimeFigureOut">
              <a:rPr lang="en-US" smtClean="0"/>
              <a:t>2/20/2025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212999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18407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CAD085-E8A6-8845-BD4E-CB4CCA059FC4}" type="datetimeFigureOut">
              <a:rPr lang="en-US" smtClean="0"/>
              <a:t>2/20/2025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FF6DA9-008F-8B48-92A6-B652298478BF}" type="slidenum">
              <a:rPr lang="en-US" smtClean="0"/>
              <a:t>‹#›</a:t>
            </a:fld>
            <a:endParaRPr lang="en-US"/>
          </a:p>
        </p:txBody>
      </p:sp>
    </p:spTree>
    <p:extLst>
      <p:ext uri="{BB962C8B-B14F-4D97-AF65-F5344CB8AC3E}">
        <p14:creationId xmlns:p14="http://schemas.microsoft.com/office/powerpoint/2010/main" val="388923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CAD085-E8A6-8845-BD4E-CB4CCA059FC4}" type="datetimeFigureOut">
              <a:rPr lang="en-US" smtClean="0"/>
              <a:t>2/20/2025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FF6DA9-008F-8B48-92A6-B652298478BF}" type="slidenum">
              <a:rPr lang="en-US" smtClean="0"/>
              <a:t>‹#›</a:t>
            </a:fld>
            <a:endParaRPr lang="en-US"/>
          </a:p>
        </p:txBody>
      </p:sp>
    </p:spTree>
    <p:extLst>
      <p:ext uri="{BB962C8B-B14F-4D97-AF65-F5344CB8AC3E}">
        <p14:creationId xmlns:p14="http://schemas.microsoft.com/office/powerpoint/2010/main" val="2209977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4.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ideo" Target="https://www.youtube.com/embed/XQSd-fs_5DY?feature=oembed"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slideLayout" Target="../slideLayouts/slideLayout2.xml"/><Relationship Id="rId1" Type="http://schemas.openxmlformats.org/officeDocument/2006/relationships/video" Target="https://www.youtube.com/embed/TiNUaHXsjBA?feature=oembed" TargetMode="Externa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4250" y="3480134"/>
            <a:ext cx="7772400" cy="1470025"/>
          </a:xfrm>
        </p:spPr>
        <p:txBody>
          <a:bodyPr/>
          <a:lstStyle/>
          <a:p>
            <a:r>
              <a:rPr lang="en-US" b="1" dirty="0" err="1">
                <a:effectLst>
                  <a:outerShdw blurRad="38100" dist="38100" dir="2700000" algn="tl">
                    <a:srgbClr val="000000">
                      <a:alpha val="43137"/>
                    </a:srgbClr>
                  </a:outerShdw>
                </a:effectLst>
                <a:latin typeface="Abadi" panose="020B0604020104020204" pitchFamily="34" charset="0"/>
              </a:rPr>
              <a:t>H</a:t>
            </a:r>
            <a:r>
              <a:rPr b="1" dirty="0" err="1">
                <a:effectLst>
                  <a:outerShdw blurRad="38100" dist="38100" dir="2700000" algn="tl">
                    <a:srgbClr val="000000">
                      <a:alpha val="43137"/>
                    </a:srgbClr>
                  </a:outerShdw>
                </a:effectLst>
                <a:latin typeface="Abadi" panose="020B0604020104020204" pitchFamily="34" charset="0"/>
              </a:rPr>
              <a:t>abilidades</a:t>
            </a:r>
            <a:r>
              <a:rPr b="1" dirty="0">
                <a:effectLst>
                  <a:outerShdw blurRad="38100" dist="38100" dir="2700000" algn="tl">
                    <a:srgbClr val="000000">
                      <a:alpha val="43137"/>
                    </a:srgbClr>
                  </a:outerShdw>
                </a:effectLst>
                <a:latin typeface="Abadi" panose="020B0604020104020204" pitchFamily="34" charset="0"/>
              </a:rPr>
              <a:t> </a:t>
            </a:r>
            <a:r>
              <a:rPr lang="en-US" b="1" dirty="0" err="1">
                <a:effectLst>
                  <a:outerShdw blurRad="38100" dist="38100" dir="2700000" algn="tl">
                    <a:srgbClr val="000000">
                      <a:alpha val="43137"/>
                    </a:srgbClr>
                  </a:outerShdw>
                </a:effectLst>
                <a:latin typeface="Abadi" panose="020B0604020104020204" pitchFamily="34" charset="0"/>
              </a:rPr>
              <a:t>s</a:t>
            </a:r>
            <a:r>
              <a:rPr b="1" dirty="0" err="1">
                <a:effectLst>
                  <a:outerShdw blurRad="38100" dist="38100" dir="2700000" algn="tl">
                    <a:srgbClr val="000000">
                      <a:alpha val="43137"/>
                    </a:srgbClr>
                  </a:outerShdw>
                </a:effectLst>
                <a:latin typeface="Abadi" panose="020B0604020104020204" pitchFamily="34" charset="0"/>
              </a:rPr>
              <a:t>ociales</a:t>
            </a:r>
            <a:r>
              <a:rPr lang="en-US" b="1" dirty="0">
                <a:effectLst>
                  <a:outerShdw blurRad="38100" dist="38100" dir="2700000" algn="tl">
                    <a:srgbClr val="000000">
                      <a:alpha val="43137"/>
                    </a:srgbClr>
                  </a:outerShdw>
                </a:effectLst>
                <a:latin typeface="Abadi" panose="020B0604020104020204" pitchFamily="34" charset="0"/>
              </a:rPr>
              <a:t> para </a:t>
            </a:r>
            <a:r>
              <a:rPr lang="en-US" b="1" dirty="0" err="1">
                <a:effectLst>
                  <a:outerShdw blurRad="38100" dist="38100" dir="2700000" algn="tl">
                    <a:srgbClr val="000000">
                      <a:alpha val="43137"/>
                    </a:srgbClr>
                  </a:outerShdw>
                </a:effectLst>
                <a:latin typeface="Abadi" panose="020B0604020104020204" pitchFamily="34" charset="0"/>
              </a:rPr>
              <a:t>universitarios</a:t>
            </a:r>
            <a:endParaRPr b="1" dirty="0">
              <a:effectLst>
                <a:outerShdw blurRad="38100" dist="38100" dir="2700000" algn="tl">
                  <a:srgbClr val="000000">
                    <a:alpha val="43137"/>
                  </a:srgbClr>
                </a:outerShdw>
              </a:effectLst>
              <a:latin typeface="Abadi" panose="020B0604020104020204" pitchFamily="34" charset="0"/>
            </a:endParaRPr>
          </a:p>
        </p:txBody>
      </p:sp>
      <p:sp>
        <p:nvSpPr>
          <p:cNvPr id="5" name="Rectangle 1">
            <a:extLst>
              <a:ext uri="{FF2B5EF4-FFF2-40B4-BE49-F238E27FC236}">
                <a16:creationId xmlns:a16="http://schemas.microsoft.com/office/drawing/2014/main" id="{A5229FE9-C66F-8685-2B9D-D80A717770E7}"/>
              </a:ext>
            </a:extLst>
          </p:cNvPr>
          <p:cNvSpPr txBox="1">
            <a:spLocks noChangeArrowheads="1"/>
          </p:cNvSpPr>
          <p:nvPr/>
        </p:nvSpPr>
        <p:spPr bwMode="auto">
          <a:xfrm>
            <a:off x="2767795" y="5319781"/>
            <a:ext cx="394531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sp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defTabSz="914400" eaLnBrk="0" fontAlgn="base" hangingPunct="0">
              <a:spcBef>
                <a:spcPct val="0"/>
              </a:spcBef>
              <a:spcAft>
                <a:spcPct val="0"/>
              </a:spcAft>
              <a:buFontTx/>
              <a:buNone/>
            </a:pPr>
            <a:r>
              <a:rPr lang="es-MX" altLang="es-MX" sz="2400" dirty="0">
                <a:solidFill>
                  <a:schemeClr val="tx1"/>
                </a:solidFill>
                <a:latin typeface="Abadi" panose="020B0604020104020204" pitchFamily="34" charset="0"/>
              </a:rPr>
              <a:t>Dra. Marisela Gutiérrez Vega</a:t>
            </a:r>
          </a:p>
          <a:p>
            <a:pPr defTabSz="914400" eaLnBrk="0" fontAlgn="base" hangingPunct="0">
              <a:spcBef>
                <a:spcPct val="0"/>
              </a:spcBef>
              <a:spcAft>
                <a:spcPct val="0"/>
              </a:spcAft>
              <a:buFontTx/>
              <a:buNone/>
            </a:pPr>
            <a:r>
              <a:rPr lang="es-MX" altLang="es-MX" sz="1600" dirty="0">
                <a:solidFill>
                  <a:schemeClr val="tx1"/>
                </a:solidFill>
                <a:latin typeface="Abadi" panose="020B0604020104020204" pitchFamily="34" charset="0"/>
              </a:rPr>
              <a:t>Jueves 20 de feb, 2025</a:t>
            </a:r>
            <a:r>
              <a:rPr lang="es-MX" altLang="es-MX" sz="2400" dirty="0">
                <a:solidFill>
                  <a:schemeClr val="tx1"/>
                </a:solidFill>
                <a:latin typeface="Abadi" panose="020B0604020104020204" pitchFamily="34" charset="0"/>
              </a:rPr>
              <a:t> </a:t>
            </a:r>
            <a:endParaRPr lang="es-MX" altLang="es-MX" sz="3600" dirty="0">
              <a:solidFill>
                <a:schemeClr val="tx1"/>
              </a:solidFill>
              <a:latin typeface="Abadi" panose="020B0604020104020204" pitchFamily="34" charset="0"/>
            </a:endParaRPr>
          </a:p>
        </p:txBody>
      </p:sp>
      <p:pic>
        <p:nvPicPr>
          <p:cNvPr id="6" name="Picture 5">
            <a:extLst>
              <a:ext uri="{FF2B5EF4-FFF2-40B4-BE49-F238E27FC236}">
                <a16:creationId xmlns:a16="http://schemas.microsoft.com/office/drawing/2014/main" id="{FBB81CB8-6380-724D-736A-0C00761AB130}"/>
              </a:ext>
            </a:extLst>
          </p:cNvPr>
          <p:cNvPicPr>
            <a:picLocks noChangeAspect="1"/>
          </p:cNvPicPr>
          <p:nvPr/>
        </p:nvPicPr>
        <p:blipFill>
          <a:blip r:embed="rId2"/>
          <a:srcRect l="21974" t="29531" r="53114" b="56082"/>
          <a:stretch/>
        </p:blipFill>
        <p:spPr>
          <a:xfrm>
            <a:off x="0" y="254000"/>
            <a:ext cx="9017000" cy="215689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BC85B-46F9-2B37-6737-A599149D5306}"/>
              </a:ext>
            </a:extLst>
          </p:cNvPr>
          <p:cNvSpPr>
            <a:spLocks noGrp="1"/>
          </p:cNvSpPr>
          <p:nvPr>
            <p:ph type="title"/>
          </p:nvPr>
        </p:nvSpPr>
        <p:spPr/>
        <p:txBody>
          <a:bodyPr/>
          <a:lstStyle/>
          <a:p>
            <a:r>
              <a:rPr lang="es-MX" dirty="0"/>
              <a:t>Componentes conductuales</a:t>
            </a:r>
          </a:p>
        </p:txBody>
      </p:sp>
      <p:sp>
        <p:nvSpPr>
          <p:cNvPr id="3" name="Content Placeholder 2">
            <a:extLst>
              <a:ext uri="{FF2B5EF4-FFF2-40B4-BE49-F238E27FC236}">
                <a16:creationId xmlns:a16="http://schemas.microsoft.com/office/drawing/2014/main" id="{4C060B11-02D5-A5F5-EEE6-13A4C42B6CA3}"/>
              </a:ext>
            </a:extLst>
          </p:cNvPr>
          <p:cNvSpPr>
            <a:spLocks noGrp="1"/>
          </p:cNvSpPr>
          <p:nvPr>
            <p:ph idx="1"/>
          </p:nvPr>
        </p:nvSpPr>
        <p:spPr/>
        <p:txBody>
          <a:bodyPr/>
          <a:lstStyle/>
          <a:p>
            <a:r>
              <a:rPr lang="es-MX" sz="3200" b="1" i="0" dirty="0">
                <a:effectLst/>
              </a:rPr>
              <a:t>Asertividad</a:t>
            </a:r>
            <a:r>
              <a:rPr lang="es-MX" sz="3200" b="0" i="0" dirty="0">
                <a:effectLst/>
              </a:rPr>
              <a:t>:  expresión de opiniones, deseos y sentimientos de manera directa, honesta y respetuosa.</a:t>
            </a:r>
          </a:p>
          <a:p>
            <a:r>
              <a:rPr lang="es-MX" b="1" dirty="0"/>
              <a:t>Toma de decisiones responsable</a:t>
            </a:r>
            <a:r>
              <a:rPr lang="es-MX" dirty="0"/>
              <a:t>: </a:t>
            </a:r>
            <a:r>
              <a:rPr lang="es-MX" b="0" i="0" dirty="0">
                <a:effectLst/>
              </a:rPr>
              <a:t>capacidad de tomar decisiones que son éticas, seguras.</a:t>
            </a:r>
            <a:endParaRPr lang="es-MX" dirty="0"/>
          </a:p>
        </p:txBody>
      </p:sp>
    </p:spTree>
    <p:extLst>
      <p:ext uri="{BB962C8B-B14F-4D97-AF65-F5344CB8AC3E}">
        <p14:creationId xmlns:p14="http://schemas.microsoft.com/office/powerpoint/2010/main" val="10727622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F46F93-CDB4-20FB-5F7A-2D7CADEE8CD8}"/>
              </a:ext>
            </a:extLst>
          </p:cNvPr>
          <p:cNvSpPr>
            <a:spLocks noGrp="1"/>
          </p:cNvSpPr>
          <p:nvPr>
            <p:ph type="title"/>
          </p:nvPr>
        </p:nvSpPr>
        <p:spPr/>
        <p:txBody>
          <a:bodyPr/>
          <a:lstStyle/>
          <a:p>
            <a:r>
              <a:rPr lang="es-MX" dirty="0"/>
              <a:t>Componentes fisiológicos</a:t>
            </a:r>
          </a:p>
        </p:txBody>
      </p:sp>
      <p:sp>
        <p:nvSpPr>
          <p:cNvPr id="3" name="Content Placeholder 2">
            <a:extLst>
              <a:ext uri="{FF2B5EF4-FFF2-40B4-BE49-F238E27FC236}">
                <a16:creationId xmlns:a16="http://schemas.microsoft.com/office/drawing/2014/main" id="{AE892F52-3565-D395-39B0-4A22F0005559}"/>
              </a:ext>
            </a:extLst>
          </p:cNvPr>
          <p:cNvSpPr>
            <a:spLocks noGrp="1"/>
          </p:cNvSpPr>
          <p:nvPr>
            <p:ph idx="1"/>
          </p:nvPr>
        </p:nvSpPr>
        <p:spPr/>
        <p:txBody>
          <a:bodyPr>
            <a:normAutofit/>
          </a:bodyPr>
          <a:lstStyle/>
          <a:p>
            <a:pPr algn="l">
              <a:spcBef>
                <a:spcPts val="1500"/>
              </a:spcBef>
              <a:spcAft>
                <a:spcPts val="750"/>
              </a:spcAft>
              <a:buFont typeface="Arial" panose="020B0604020202020204" pitchFamily="34" charset="0"/>
              <a:buChar char="•"/>
            </a:pPr>
            <a:r>
              <a:rPr lang="es-MX" b="1" i="0" dirty="0">
                <a:solidFill>
                  <a:srgbClr val="3B3B3B"/>
                </a:solidFill>
                <a:effectLst/>
                <a:latin typeface="Inter"/>
              </a:rPr>
              <a:t>Autorregulación: </a:t>
            </a:r>
            <a:r>
              <a:rPr lang="es-MX" b="0" i="0" dirty="0">
                <a:solidFill>
                  <a:srgbClr val="3B3B3B"/>
                </a:solidFill>
                <a:effectLst/>
                <a:latin typeface="Inter"/>
              </a:rPr>
              <a:t>capacidad para manejar y controlar las propias emociones y comportamientos en diferentes situaciones.</a:t>
            </a:r>
          </a:p>
          <a:p>
            <a:pPr algn="l">
              <a:spcBef>
                <a:spcPts val="1500"/>
              </a:spcBef>
              <a:spcAft>
                <a:spcPts val="750"/>
              </a:spcAft>
              <a:buFont typeface="Arial" panose="020B0604020202020204" pitchFamily="34" charset="0"/>
              <a:buChar char="•"/>
            </a:pPr>
            <a:r>
              <a:rPr lang="es-MX" b="1" i="0" dirty="0">
                <a:effectLst/>
                <a:latin typeface="Inter"/>
              </a:rPr>
              <a:t>Respuestas de estrés</a:t>
            </a:r>
            <a:r>
              <a:rPr lang="es-MX" b="0" i="0" dirty="0">
                <a:solidFill>
                  <a:srgbClr val="3B3B3B"/>
                </a:solidFill>
                <a:effectLst/>
                <a:latin typeface="Inter"/>
              </a:rPr>
              <a:t>: tiene que ver con cómo el cuerpo reacciona en situaciones sociales estresantes o con una alta demanda de recursos.</a:t>
            </a:r>
          </a:p>
        </p:txBody>
      </p:sp>
    </p:spTree>
    <p:extLst>
      <p:ext uri="{BB962C8B-B14F-4D97-AF65-F5344CB8AC3E}">
        <p14:creationId xmlns:p14="http://schemas.microsoft.com/office/powerpoint/2010/main" val="25064671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049A3-4CEC-B799-106B-1E9B8569ECC3}"/>
              </a:ext>
            </a:extLst>
          </p:cNvPr>
          <p:cNvSpPr>
            <a:spLocks noGrp="1"/>
          </p:cNvSpPr>
          <p:nvPr>
            <p:ph type="title"/>
          </p:nvPr>
        </p:nvSpPr>
        <p:spPr/>
        <p:txBody>
          <a:bodyPr/>
          <a:lstStyle/>
          <a:p>
            <a:r>
              <a:rPr lang="es-MX" dirty="0"/>
              <a:t>Componentes verbales</a:t>
            </a:r>
          </a:p>
        </p:txBody>
      </p:sp>
      <p:sp>
        <p:nvSpPr>
          <p:cNvPr id="3" name="Content Placeholder 2">
            <a:extLst>
              <a:ext uri="{FF2B5EF4-FFF2-40B4-BE49-F238E27FC236}">
                <a16:creationId xmlns:a16="http://schemas.microsoft.com/office/drawing/2014/main" id="{6E3B0E93-E4A8-9AD8-2D09-D4E1F4FC29E6}"/>
              </a:ext>
            </a:extLst>
          </p:cNvPr>
          <p:cNvSpPr>
            <a:spLocks noGrp="1"/>
          </p:cNvSpPr>
          <p:nvPr>
            <p:ph idx="1"/>
          </p:nvPr>
        </p:nvSpPr>
        <p:spPr/>
        <p:txBody>
          <a:bodyPr>
            <a:normAutofit fontScale="92500" lnSpcReduction="10000"/>
          </a:bodyPr>
          <a:lstStyle/>
          <a:p>
            <a:pPr algn="l">
              <a:spcBef>
                <a:spcPts val="1500"/>
              </a:spcBef>
              <a:spcAft>
                <a:spcPts val="750"/>
              </a:spcAft>
              <a:buFont typeface="Arial" panose="020B0604020202020204" pitchFamily="34" charset="0"/>
              <a:buChar char="•"/>
            </a:pPr>
            <a:r>
              <a:rPr lang="es-MX" b="1" i="0" dirty="0">
                <a:solidFill>
                  <a:srgbClr val="3B3B3B"/>
                </a:solidFill>
                <a:effectLst/>
                <a:latin typeface="Inter"/>
              </a:rPr>
              <a:t>Tono de voz</a:t>
            </a:r>
            <a:r>
              <a:rPr lang="es-MX" b="0" i="0" dirty="0">
                <a:solidFill>
                  <a:srgbClr val="3B3B3B"/>
                </a:solidFill>
                <a:effectLst/>
                <a:latin typeface="Inter"/>
              </a:rPr>
              <a:t>: el tono y la inflexión que utilizamos a la hora de expresarnos.</a:t>
            </a:r>
            <a:br>
              <a:rPr lang="es-MX" b="0" i="0" dirty="0">
                <a:solidFill>
                  <a:srgbClr val="3B3B3B"/>
                </a:solidFill>
                <a:effectLst/>
                <a:latin typeface="Inter"/>
              </a:rPr>
            </a:br>
            <a:endParaRPr lang="es-MX" b="0" i="0" dirty="0">
              <a:solidFill>
                <a:srgbClr val="3B3B3B"/>
              </a:solidFill>
              <a:effectLst/>
              <a:latin typeface="Inter"/>
            </a:endParaRPr>
          </a:p>
          <a:p>
            <a:pPr algn="l">
              <a:spcBef>
                <a:spcPts val="1500"/>
              </a:spcBef>
              <a:spcAft>
                <a:spcPts val="750"/>
              </a:spcAft>
              <a:buFont typeface="Arial" panose="020B0604020202020204" pitchFamily="34" charset="0"/>
              <a:buChar char="•"/>
            </a:pPr>
            <a:r>
              <a:rPr lang="es-MX" b="1" i="0" dirty="0">
                <a:solidFill>
                  <a:srgbClr val="3B3B3B"/>
                </a:solidFill>
                <a:effectLst/>
                <a:latin typeface="Inter"/>
              </a:rPr>
              <a:t>Claridad</a:t>
            </a:r>
            <a:r>
              <a:rPr lang="es-MX" b="0" i="0" dirty="0">
                <a:solidFill>
                  <a:srgbClr val="3B3B3B"/>
                </a:solidFill>
                <a:effectLst/>
                <a:latin typeface="Inter"/>
              </a:rPr>
              <a:t>: es la habilidad para expresar ideas de manera clara y comprensible.</a:t>
            </a:r>
            <a:br>
              <a:rPr lang="es-MX" b="0" i="0" dirty="0">
                <a:solidFill>
                  <a:srgbClr val="3B3B3B"/>
                </a:solidFill>
                <a:effectLst/>
                <a:latin typeface="Inter"/>
              </a:rPr>
            </a:br>
            <a:endParaRPr lang="es-MX" b="0" i="0" dirty="0">
              <a:solidFill>
                <a:srgbClr val="3B3B3B"/>
              </a:solidFill>
              <a:effectLst/>
              <a:latin typeface="Inter"/>
            </a:endParaRPr>
          </a:p>
          <a:p>
            <a:pPr algn="l">
              <a:spcBef>
                <a:spcPts val="1500"/>
              </a:spcBef>
              <a:spcAft>
                <a:spcPts val="750"/>
              </a:spcAft>
              <a:buFont typeface="Arial" panose="020B0604020202020204" pitchFamily="34" charset="0"/>
              <a:buChar char="•"/>
            </a:pPr>
            <a:r>
              <a:rPr lang="es-MX" b="1" i="0" dirty="0" err="1">
                <a:solidFill>
                  <a:srgbClr val="3B3B3B"/>
                </a:solidFill>
                <a:effectLst/>
                <a:latin typeface="Inter"/>
              </a:rPr>
              <a:t>Feedback</a:t>
            </a:r>
            <a:r>
              <a:rPr lang="es-MX" b="1" i="0" dirty="0">
                <a:solidFill>
                  <a:srgbClr val="3B3B3B"/>
                </a:solidFill>
                <a:effectLst/>
                <a:latin typeface="Inter"/>
              </a:rPr>
              <a:t> verbal</a:t>
            </a:r>
            <a:r>
              <a:rPr lang="es-MX" b="0" i="0" dirty="0">
                <a:solidFill>
                  <a:srgbClr val="3B3B3B"/>
                </a:solidFill>
                <a:effectLst/>
                <a:latin typeface="Inter"/>
              </a:rPr>
              <a:t>: tiene que ver con dar y recibir retroalimentación de manera constructiva cuando interactuamos con otros.</a:t>
            </a:r>
          </a:p>
        </p:txBody>
      </p:sp>
    </p:spTree>
    <p:extLst>
      <p:ext uri="{BB962C8B-B14F-4D97-AF65-F5344CB8AC3E}">
        <p14:creationId xmlns:p14="http://schemas.microsoft.com/office/powerpoint/2010/main" val="1329959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F7999-8002-78DB-C112-C4B810F01B8C}"/>
              </a:ext>
            </a:extLst>
          </p:cNvPr>
          <p:cNvSpPr>
            <a:spLocks noGrp="1"/>
          </p:cNvSpPr>
          <p:nvPr>
            <p:ph type="title"/>
          </p:nvPr>
        </p:nvSpPr>
        <p:spPr/>
        <p:txBody>
          <a:bodyPr/>
          <a:lstStyle/>
          <a:p>
            <a:r>
              <a:rPr lang="es-MX" dirty="0"/>
              <a:t>Componentes no verbales</a:t>
            </a:r>
          </a:p>
        </p:txBody>
      </p:sp>
      <p:sp>
        <p:nvSpPr>
          <p:cNvPr id="3" name="Content Placeholder 2">
            <a:extLst>
              <a:ext uri="{FF2B5EF4-FFF2-40B4-BE49-F238E27FC236}">
                <a16:creationId xmlns:a16="http://schemas.microsoft.com/office/drawing/2014/main" id="{A214D6B9-BF25-D896-6E0A-C2134E074D13}"/>
              </a:ext>
            </a:extLst>
          </p:cNvPr>
          <p:cNvSpPr>
            <a:spLocks noGrp="1"/>
          </p:cNvSpPr>
          <p:nvPr>
            <p:ph idx="1"/>
          </p:nvPr>
        </p:nvSpPr>
        <p:spPr/>
        <p:txBody>
          <a:bodyPr>
            <a:normAutofit fontScale="92500" lnSpcReduction="10000"/>
          </a:bodyPr>
          <a:lstStyle/>
          <a:p>
            <a:pPr algn="l">
              <a:spcBef>
                <a:spcPts val="1500"/>
              </a:spcBef>
              <a:spcAft>
                <a:spcPts val="750"/>
              </a:spcAft>
              <a:buFont typeface="Arial" panose="020B0604020202020204" pitchFamily="34" charset="0"/>
              <a:buChar char="•"/>
            </a:pPr>
            <a:r>
              <a:rPr lang="es-MX" b="1" i="0" dirty="0">
                <a:solidFill>
                  <a:srgbClr val="3B3B3B"/>
                </a:solidFill>
                <a:effectLst/>
                <a:latin typeface="Inter"/>
              </a:rPr>
              <a:t>Contacto visual</a:t>
            </a:r>
            <a:r>
              <a:rPr lang="es-MX" b="0" i="0" dirty="0">
                <a:solidFill>
                  <a:srgbClr val="3B3B3B"/>
                </a:solidFill>
                <a:effectLst/>
                <a:latin typeface="Inter"/>
              </a:rPr>
              <a:t>: mantener una mirada adecuada durante las interacciones.</a:t>
            </a:r>
            <a:br>
              <a:rPr lang="es-MX" b="0" i="0" dirty="0">
                <a:solidFill>
                  <a:srgbClr val="3B3B3B"/>
                </a:solidFill>
                <a:effectLst/>
                <a:latin typeface="Inter"/>
              </a:rPr>
            </a:br>
            <a:endParaRPr lang="es-MX" b="0" i="0" dirty="0">
              <a:solidFill>
                <a:srgbClr val="3B3B3B"/>
              </a:solidFill>
              <a:effectLst/>
              <a:latin typeface="Inter"/>
            </a:endParaRPr>
          </a:p>
          <a:p>
            <a:pPr algn="l">
              <a:spcBef>
                <a:spcPts val="1500"/>
              </a:spcBef>
              <a:spcAft>
                <a:spcPts val="750"/>
              </a:spcAft>
              <a:buFont typeface="Arial" panose="020B0604020202020204" pitchFamily="34" charset="0"/>
              <a:buChar char="•"/>
            </a:pPr>
            <a:r>
              <a:rPr lang="es-MX" b="1" i="0" dirty="0">
                <a:solidFill>
                  <a:srgbClr val="3B3B3B"/>
                </a:solidFill>
                <a:effectLst/>
                <a:latin typeface="Inter"/>
              </a:rPr>
              <a:t>Expresiones faciales</a:t>
            </a:r>
            <a:r>
              <a:rPr lang="es-MX" b="0" i="0" dirty="0">
                <a:solidFill>
                  <a:srgbClr val="3B3B3B"/>
                </a:solidFill>
                <a:effectLst/>
                <a:latin typeface="Inter"/>
              </a:rPr>
              <a:t>: el uso de la cara para mostrar emociones y reacciones ante los demás.</a:t>
            </a:r>
            <a:br>
              <a:rPr lang="es-MX" b="0" i="0" dirty="0">
                <a:solidFill>
                  <a:srgbClr val="3B3B3B"/>
                </a:solidFill>
                <a:effectLst/>
                <a:latin typeface="Inter"/>
              </a:rPr>
            </a:br>
            <a:endParaRPr lang="es-MX" b="0" i="0" dirty="0">
              <a:solidFill>
                <a:srgbClr val="3B3B3B"/>
              </a:solidFill>
              <a:effectLst/>
              <a:latin typeface="Inter"/>
            </a:endParaRPr>
          </a:p>
          <a:p>
            <a:pPr algn="l">
              <a:spcBef>
                <a:spcPts val="1500"/>
              </a:spcBef>
              <a:spcAft>
                <a:spcPts val="750"/>
              </a:spcAft>
              <a:buFont typeface="Arial" panose="020B0604020202020204" pitchFamily="34" charset="0"/>
              <a:buChar char="•"/>
            </a:pPr>
            <a:r>
              <a:rPr lang="es-MX" b="1" i="0" dirty="0">
                <a:solidFill>
                  <a:srgbClr val="3B3B3B"/>
                </a:solidFill>
                <a:effectLst/>
                <a:latin typeface="Inter"/>
              </a:rPr>
              <a:t>Lenguaje corporal</a:t>
            </a:r>
            <a:r>
              <a:rPr lang="es-MX" b="0" i="0" dirty="0">
                <a:solidFill>
                  <a:srgbClr val="3B3B3B"/>
                </a:solidFill>
                <a:effectLst/>
                <a:latin typeface="Inter"/>
              </a:rPr>
              <a:t>: el uso del cuerpo para comunicar sentimientos y actitudes, entre otras expresiones.</a:t>
            </a:r>
          </a:p>
        </p:txBody>
      </p:sp>
    </p:spTree>
    <p:extLst>
      <p:ext uri="{BB962C8B-B14F-4D97-AF65-F5344CB8AC3E}">
        <p14:creationId xmlns:p14="http://schemas.microsoft.com/office/powerpoint/2010/main" val="3225817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EFB687-9A77-70D5-9473-76972B2E7A94}"/>
              </a:ext>
            </a:extLst>
          </p:cNvPr>
          <p:cNvSpPr>
            <a:spLocks noGrp="1"/>
          </p:cNvSpPr>
          <p:nvPr>
            <p:ph type="title"/>
          </p:nvPr>
        </p:nvSpPr>
        <p:spPr/>
        <p:txBody>
          <a:bodyPr/>
          <a:lstStyle/>
          <a:p>
            <a:r>
              <a:rPr lang="es-MX" dirty="0"/>
              <a:t>Tipo de habilidades sociales</a:t>
            </a:r>
          </a:p>
        </p:txBody>
      </p:sp>
      <p:sp>
        <p:nvSpPr>
          <p:cNvPr id="3" name="Text Placeholder 2">
            <a:extLst>
              <a:ext uri="{FF2B5EF4-FFF2-40B4-BE49-F238E27FC236}">
                <a16:creationId xmlns:a16="http://schemas.microsoft.com/office/drawing/2014/main" id="{50C20918-7B56-164F-7661-CFD51E706167}"/>
              </a:ext>
            </a:extLst>
          </p:cNvPr>
          <p:cNvSpPr>
            <a:spLocks noGrp="1"/>
          </p:cNvSpPr>
          <p:nvPr>
            <p:ph type="body" idx="1"/>
          </p:nvPr>
        </p:nvSpPr>
        <p:spPr/>
        <p:txBody>
          <a:bodyPr/>
          <a:lstStyle/>
          <a:p>
            <a:endParaRPr lang="es-MX"/>
          </a:p>
        </p:txBody>
      </p:sp>
    </p:spTree>
    <p:extLst>
      <p:ext uri="{BB962C8B-B14F-4D97-AF65-F5344CB8AC3E}">
        <p14:creationId xmlns:p14="http://schemas.microsoft.com/office/powerpoint/2010/main" val="3642161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B4E2C-FCCB-8346-EC55-DB43C10CB1DD}"/>
              </a:ext>
            </a:extLst>
          </p:cNvPr>
          <p:cNvSpPr>
            <a:spLocks noGrp="1"/>
          </p:cNvSpPr>
          <p:nvPr>
            <p:ph type="title"/>
          </p:nvPr>
        </p:nvSpPr>
        <p:spPr/>
        <p:txBody>
          <a:bodyPr/>
          <a:lstStyle/>
          <a:p>
            <a:r>
              <a:rPr lang="es-MX" dirty="0"/>
              <a:t>Tipo de habilidades sociales</a:t>
            </a:r>
          </a:p>
        </p:txBody>
      </p:sp>
      <p:sp>
        <p:nvSpPr>
          <p:cNvPr id="3" name="Content Placeholder 2">
            <a:extLst>
              <a:ext uri="{FF2B5EF4-FFF2-40B4-BE49-F238E27FC236}">
                <a16:creationId xmlns:a16="http://schemas.microsoft.com/office/drawing/2014/main" id="{57FF3005-60DB-1391-3407-17C558ACBBF6}"/>
              </a:ext>
            </a:extLst>
          </p:cNvPr>
          <p:cNvSpPr>
            <a:spLocks noGrp="1"/>
          </p:cNvSpPr>
          <p:nvPr>
            <p:ph idx="1"/>
          </p:nvPr>
        </p:nvSpPr>
        <p:spPr/>
        <p:txBody>
          <a:bodyPr/>
          <a:lstStyle/>
          <a:p>
            <a:r>
              <a:rPr lang="es-MX" dirty="0"/>
              <a:t>Habilidades básicas</a:t>
            </a:r>
          </a:p>
          <a:p>
            <a:r>
              <a:rPr lang="es-MX" dirty="0"/>
              <a:t>Habilidades avanzadas</a:t>
            </a:r>
          </a:p>
          <a:p>
            <a:r>
              <a:rPr lang="es-MX" dirty="0"/>
              <a:t>Habilidades afectivas</a:t>
            </a:r>
          </a:p>
          <a:p>
            <a:r>
              <a:rPr lang="es-MX" sz="3200" dirty="0"/>
              <a:t>Habilidades alternativas a la agresión</a:t>
            </a:r>
          </a:p>
          <a:p>
            <a:r>
              <a:rPr lang="es-MX" dirty="0"/>
              <a:t>Habilidades para hacer frente al estrés</a:t>
            </a:r>
          </a:p>
          <a:p>
            <a:r>
              <a:rPr lang="es-MX" dirty="0"/>
              <a:t>Habilidades de planificación</a:t>
            </a:r>
            <a:endParaRPr lang="es-MX" sz="3200" dirty="0"/>
          </a:p>
          <a:p>
            <a:endParaRPr lang="es-MX" dirty="0"/>
          </a:p>
        </p:txBody>
      </p:sp>
    </p:spTree>
    <p:extLst>
      <p:ext uri="{BB962C8B-B14F-4D97-AF65-F5344CB8AC3E}">
        <p14:creationId xmlns:p14="http://schemas.microsoft.com/office/powerpoint/2010/main" val="1758723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759" y="3752849"/>
            <a:ext cx="2468166" cy="2452687"/>
          </a:xfrm>
        </p:spPr>
        <p:txBody>
          <a:bodyPr anchor="ctr">
            <a:normAutofit/>
          </a:bodyPr>
          <a:lstStyle/>
          <a:p>
            <a:r>
              <a:rPr lang="es-MX" sz="3600" b="1" dirty="0"/>
              <a:t>Tipos de Habilidades Sociales</a:t>
            </a:r>
          </a:p>
        </p:txBody>
      </p:sp>
      <p:pic>
        <p:nvPicPr>
          <p:cNvPr id="5" name="Picture 4" descr="A person talking to another person&#10;&#10;Description automatically generated">
            <a:extLst>
              <a:ext uri="{FF2B5EF4-FFF2-40B4-BE49-F238E27FC236}">
                <a16:creationId xmlns:a16="http://schemas.microsoft.com/office/drawing/2014/main" id="{97347C46-F2A0-CF66-0CB7-AD8E2E12EBE6}"/>
              </a:ext>
            </a:extLst>
          </p:cNvPr>
          <p:cNvPicPr>
            <a:picLocks noChangeAspect="1"/>
          </p:cNvPicPr>
          <p:nvPr/>
        </p:nvPicPr>
        <p:blipFill>
          <a:blip r:embed="rId2"/>
          <a:srcRect b="39207"/>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p:cNvSpPr>
            <a:spLocks noGrp="1"/>
          </p:cNvSpPr>
          <p:nvPr>
            <p:ph idx="1"/>
          </p:nvPr>
        </p:nvSpPr>
        <p:spPr>
          <a:xfrm>
            <a:off x="3167986" y="3752850"/>
            <a:ext cx="5614060" cy="2452687"/>
          </a:xfrm>
        </p:spPr>
        <p:txBody>
          <a:bodyPr anchor="ctr">
            <a:normAutofit/>
          </a:bodyPr>
          <a:lstStyle/>
          <a:p>
            <a:pPr marL="0" indent="0">
              <a:buNone/>
            </a:pPr>
            <a:r>
              <a:rPr lang="es-MX" sz="2800" b="1" dirty="0"/>
              <a:t>Habilidades básicas</a:t>
            </a:r>
          </a:p>
          <a:p>
            <a:pPr marL="0" indent="0">
              <a:buNone/>
            </a:pPr>
            <a:r>
              <a:rPr lang="es-MX" sz="2400" dirty="0"/>
              <a:t>Escuchar, iniciar y mantener una conversación, formular una pregunta, dar las gracias.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standing around a paper&#10;&#10;Description automatically generated">
            <a:extLst>
              <a:ext uri="{FF2B5EF4-FFF2-40B4-BE49-F238E27FC236}">
                <a16:creationId xmlns:a16="http://schemas.microsoft.com/office/drawing/2014/main" id="{ACF6FB13-5C8A-4FF7-3236-E06DB228A6C5}"/>
              </a:ext>
            </a:extLst>
          </p:cNvPr>
          <p:cNvPicPr>
            <a:picLocks noChangeAspect="1"/>
          </p:cNvPicPr>
          <p:nvPr/>
        </p:nvPicPr>
        <p:blipFill>
          <a:blip r:embed="rId2"/>
          <a:srcRect l="14918" r="14494" b="-1"/>
          <a:stretch/>
        </p:blipFill>
        <p:spPr>
          <a:xfrm>
            <a:off x="1806706" y="10"/>
            <a:ext cx="7252231"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42696"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CF538A6B-080F-03A7-B2A4-254D0946AE05}"/>
              </a:ext>
            </a:extLst>
          </p:cNvPr>
          <p:cNvSpPr>
            <a:spLocks noGrp="1"/>
          </p:cNvSpPr>
          <p:nvPr>
            <p:ph idx="1"/>
          </p:nvPr>
        </p:nvSpPr>
        <p:spPr>
          <a:xfrm>
            <a:off x="288322" y="1021657"/>
            <a:ext cx="2866641" cy="4814686"/>
          </a:xfrm>
        </p:spPr>
        <p:txBody>
          <a:bodyPr>
            <a:normAutofit/>
          </a:bodyPr>
          <a:lstStyle/>
          <a:p>
            <a:pPr marL="0" indent="0">
              <a:buNone/>
            </a:pPr>
            <a:r>
              <a:rPr lang="es-MX" sz="2800" b="1" dirty="0"/>
              <a:t>Habilidades avanzadas</a:t>
            </a:r>
          </a:p>
          <a:p>
            <a:pPr marL="0" indent="0">
              <a:buNone/>
            </a:pPr>
            <a:endParaRPr lang="es-MX" sz="2800" b="1" dirty="0"/>
          </a:p>
          <a:p>
            <a:pPr marL="0" indent="0">
              <a:buNone/>
            </a:pPr>
            <a:r>
              <a:rPr lang="es-MX" sz="2800" dirty="0"/>
              <a:t>Pedir ayuda, participar en un debate, dar y seguir instrucciones, formular un reclamo.</a:t>
            </a:r>
          </a:p>
          <a:p>
            <a:pPr marL="0" indent="0">
              <a:buNone/>
            </a:pPr>
            <a:endParaRPr lang="es-MX" sz="2800" dirty="0"/>
          </a:p>
        </p:txBody>
      </p:sp>
    </p:spTree>
    <p:extLst>
      <p:ext uri="{BB962C8B-B14F-4D97-AF65-F5344CB8AC3E}">
        <p14:creationId xmlns:p14="http://schemas.microsoft.com/office/powerpoint/2010/main" val="3936644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60759" y="4110479"/>
            <a:ext cx="2468166" cy="2452687"/>
          </a:xfrm>
        </p:spPr>
        <p:txBody>
          <a:bodyPr anchor="ctr">
            <a:normAutofit/>
          </a:bodyPr>
          <a:lstStyle/>
          <a:p>
            <a:r>
              <a:rPr lang="es-MX" sz="3100" b="1" dirty="0"/>
              <a:t>Habilidades afectivas</a:t>
            </a:r>
          </a:p>
        </p:txBody>
      </p:sp>
      <p:pic>
        <p:nvPicPr>
          <p:cNvPr id="5" name="Picture 4" descr="A cartoon character with a mouth open&#10;&#10;Description automatically generated">
            <a:extLst>
              <a:ext uri="{FF2B5EF4-FFF2-40B4-BE49-F238E27FC236}">
                <a16:creationId xmlns:a16="http://schemas.microsoft.com/office/drawing/2014/main" id="{5FFA6319-8496-33A6-0913-1C182803D7B8}"/>
              </a:ext>
            </a:extLst>
          </p:cNvPr>
          <p:cNvPicPr>
            <a:picLocks noChangeAspect="1"/>
          </p:cNvPicPr>
          <p:nvPr/>
        </p:nvPicPr>
        <p:blipFill>
          <a:blip r:embed="rId2"/>
          <a:srcRect t="11978" b="15880"/>
          <a:stretch/>
        </p:blipFill>
        <p:spPr>
          <a:xfrm>
            <a:off x="20" y="10"/>
            <a:ext cx="9143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p:spPr>
      </p:pic>
      <p:sp>
        <p:nvSpPr>
          <p:cNvPr id="3" name="Content Placeholder 2"/>
          <p:cNvSpPr>
            <a:spLocks noGrp="1"/>
          </p:cNvSpPr>
          <p:nvPr>
            <p:ph idx="1"/>
          </p:nvPr>
        </p:nvSpPr>
        <p:spPr>
          <a:xfrm>
            <a:off x="3508047" y="4191623"/>
            <a:ext cx="5614060" cy="2452687"/>
          </a:xfrm>
        </p:spPr>
        <p:txBody>
          <a:bodyPr anchor="ctr">
            <a:normAutofit/>
          </a:bodyPr>
          <a:lstStyle/>
          <a:p>
            <a:pPr marL="0" indent="0">
              <a:buNone/>
            </a:pPr>
            <a:r>
              <a:rPr lang="es-MX" sz="2500" dirty="0"/>
              <a:t>Conocer y expresar los sentimientos, enfrentarse al enfado de los demás, expresar afecto, resolver el miedo.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people shaking hands&#10;&#10;Description automatically generated">
            <a:extLst>
              <a:ext uri="{FF2B5EF4-FFF2-40B4-BE49-F238E27FC236}">
                <a16:creationId xmlns:a16="http://schemas.microsoft.com/office/drawing/2014/main" id="{8698EF93-3FE0-1BF5-6DBF-2E5CBCA24C8A}"/>
              </a:ext>
            </a:extLst>
          </p:cNvPr>
          <p:cNvPicPr>
            <a:picLocks noChangeAspect="1"/>
          </p:cNvPicPr>
          <p:nvPr/>
        </p:nvPicPr>
        <p:blipFill>
          <a:blip r:embed="rId2"/>
          <a:srcRect l="32847" r="6347" b="-1"/>
          <a:stretch/>
        </p:blipFill>
        <p:spPr>
          <a:xfrm>
            <a:off x="3157870" y="10"/>
            <a:ext cx="5986128"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42696"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8650" y="365125"/>
            <a:ext cx="2866641" cy="1899912"/>
          </a:xfrm>
        </p:spPr>
        <p:txBody>
          <a:bodyPr>
            <a:normAutofit/>
          </a:bodyPr>
          <a:lstStyle/>
          <a:p>
            <a:r>
              <a:rPr lang="es-MX" sz="3500" b="1" dirty="0"/>
              <a:t>Habilidades alternativas a la agresión</a:t>
            </a:r>
          </a:p>
        </p:txBody>
      </p:sp>
      <p:sp>
        <p:nvSpPr>
          <p:cNvPr id="3" name="Content Placeholder 2"/>
          <p:cNvSpPr>
            <a:spLocks noGrp="1"/>
          </p:cNvSpPr>
          <p:nvPr>
            <p:ph idx="1"/>
          </p:nvPr>
        </p:nvSpPr>
        <p:spPr>
          <a:xfrm>
            <a:off x="628650" y="2434201"/>
            <a:ext cx="2866641" cy="3742762"/>
          </a:xfrm>
        </p:spPr>
        <p:txBody>
          <a:bodyPr>
            <a:normAutofit/>
          </a:bodyPr>
          <a:lstStyle/>
          <a:p>
            <a:pPr marL="0" indent="0">
              <a:buNone/>
            </a:pPr>
            <a:r>
              <a:rPr lang="es-MX" sz="2400" dirty="0"/>
              <a:t>Pedir permiso, negociar, debatir, defender los propios derechos, desarrollar el autocontrol.</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7A167-8BD9-6D14-B021-1D0E992A1833}"/>
              </a:ext>
            </a:extLst>
          </p:cNvPr>
          <p:cNvSpPr>
            <a:spLocks noGrp="1"/>
          </p:cNvSpPr>
          <p:nvPr>
            <p:ph type="title"/>
          </p:nvPr>
        </p:nvSpPr>
        <p:spPr/>
        <p:txBody>
          <a:bodyPr/>
          <a:lstStyle/>
          <a:p>
            <a:r>
              <a:rPr lang="es-MX" dirty="0"/>
              <a:t>Vamos a conocernos</a:t>
            </a:r>
          </a:p>
        </p:txBody>
      </p:sp>
      <p:pic>
        <p:nvPicPr>
          <p:cNvPr id="7" name="Picture 6">
            <a:extLst>
              <a:ext uri="{FF2B5EF4-FFF2-40B4-BE49-F238E27FC236}">
                <a16:creationId xmlns:a16="http://schemas.microsoft.com/office/drawing/2014/main" id="{F294D036-5520-FB30-531E-1A50232CA9A2}"/>
              </a:ext>
            </a:extLst>
          </p:cNvPr>
          <p:cNvPicPr>
            <a:picLocks noChangeAspect="1"/>
          </p:cNvPicPr>
          <p:nvPr/>
        </p:nvPicPr>
        <p:blipFill>
          <a:blip r:embed="rId2"/>
          <a:srcRect l="16052" t="36666" r="37500" b="16316"/>
          <a:stretch/>
        </p:blipFill>
        <p:spPr>
          <a:xfrm>
            <a:off x="187148" y="1417638"/>
            <a:ext cx="8769704" cy="4993514"/>
          </a:xfrm>
          <a:prstGeom prst="rect">
            <a:avLst/>
          </a:prstGeom>
        </p:spPr>
      </p:pic>
    </p:spTree>
    <p:extLst>
      <p:ext uri="{BB962C8B-B14F-4D97-AF65-F5344CB8AC3E}">
        <p14:creationId xmlns:p14="http://schemas.microsoft.com/office/powerpoint/2010/main" val="19575320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b="1" dirty="0" err="1"/>
              <a:t>Habilidades</a:t>
            </a:r>
            <a:r>
              <a:rPr b="1" dirty="0"/>
              <a:t> para </a:t>
            </a:r>
            <a:r>
              <a:rPr lang="en-US" b="1" dirty="0" err="1"/>
              <a:t>h</a:t>
            </a:r>
            <a:r>
              <a:rPr b="1" dirty="0" err="1"/>
              <a:t>acer</a:t>
            </a:r>
            <a:r>
              <a:rPr b="1" dirty="0"/>
              <a:t> </a:t>
            </a:r>
            <a:r>
              <a:rPr lang="en-US" b="1" dirty="0" err="1"/>
              <a:t>f</a:t>
            </a:r>
            <a:r>
              <a:rPr b="1" dirty="0" err="1"/>
              <a:t>rente</a:t>
            </a:r>
            <a:r>
              <a:rPr b="1" dirty="0"/>
              <a:t> al </a:t>
            </a:r>
            <a:r>
              <a:rPr lang="en-US" b="1" dirty="0" err="1"/>
              <a:t>e</a:t>
            </a:r>
            <a:r>
              <a:rPr b="1" dirty="0" err="1"/>
              <a:t>strés</a:t>
            </a:r>
            <a:endParaRPr b="1" dirty="0"/>
          </a:p>
        </p:txBody>
      </p:sp>
      <p:sp>
        <p:nvSpPr>
          <p:cNvPr id="3" name="Content Placeholder 2"/>
          <p:cNvSpPr>
            <a:spLocks noGrp="1"/>
          </p:cNvSpPr>
          <p:nvPr>
            <p:ph idx="1"/>
          </p:nvPr>
        </p:nvSpPr>
        <p:spPr>
          <a:xfrm>
            <a:off x="6027819" y="1724245"/>
            <a:ext cx="3007895" cy="4044700"/>
          </a:xfrm>
        </p:spPr>
        <p:txBody>
          <a:bodyPr/>
          <a:lstStyle/>
          <a:p>
            <a:pPr marL="0" indent="0">
              <a:buNone/>
            </a:pPr>
            <a:r>
              <a:rPr dirty="0" err="1"/>
              <a:t>Lidiar</a:t>
            </a:r>
            <a:r>
              <a:rPr dirty="0"/>
              <a:t> con la </a:t>
            </a:r>
            <a:r>
              <a:rPr dirty="0" err="1"/>
              <a:t>frustración</a:t>
            </a:r>
            <a:r>
              <a:rPr dirty="0"/>
              <a:t>, responder a </a:t>
            </a:r>
            <a:r>
              <a:rPr dirty="0" err="1"/>
              <a:t>una</a:t>
            </a:r>
            <a:r>
              <a:rPr dirty="0"/>
              <a:t> </a:t>
            </a:r>
            <a:r>
              <a:rPr dirty="0" err="1"/>
              <a:t>crítica</a:t>
            </a:r>
            <a:r>
              <a:rPr dirty="0"/>
              <a:t>, </a:t>
            </a:r>
            <a:r>
              <a:rPr dirty="0" err="1"/>
              <a:t>enfrentar</a:t>
            </a:r>
            <a:r>
              <a:rPr dirty="0"/>
              <a:t> las </a:t>
            </a:r>
            <a:r>
              <a:rPr dirty="0" err="1"/>
              <a:t>presiones</a:t>
            </a:r>
            <a:r>
              <a:rPr dirty="0"/>
              <a:t>, </a:t>
            </a:r>
            <a:r>
              <a:rPr dirty="0" err="1"/>
              <a:t>aceptar</a:t>
            </a:r>
            <a:r>
              <a:rPr dirty="0"/>
              <a:t> las </a:t>
            </a:r>
            <a:r>
              <a:rPr dirty="0" err="1"/>
              <a:t>situaciones</a:t>
            </a:r>
            <a:r>
              <a:rPr dirty="0"/>
              <a:t> </a:t>
            </a:r>
            <a:r>
              <a:rPr dirty="0" err="1"/>
              <a:t>adversas</a:t>
            </a:r>
            <a:r>
              <a:rPr dirty="0"/>
              <a:t>.</a:t>
            </a:r>
          </a:p>
        </p:txBody>
      </p:sp>
      <p:pic>
        <p:nvPicPr>
          <p:cNvPr id="5" name="Picture 4" descr="A person with his hands on his head&#10;&#10;Description automatically generated">
            <a:extLst>
              <a:ext uri="{FF2B5EF4-FFF2-40B4-BE49-F238E27FC236}">
                <a16:creationId xmlns:a16="http://schemas.microsoft.com/office/drawing/2014/main" id="{EB76718F-C3FB-AC46-3094-6717987F1AF4}"/>
              </a:ext>
            </a:extLst>
          </p:cNvPr>
          <p:cNvPicPr>
            <a:picLocks noChangeAspect="1"/>
          </p:cNvPicPr>
          <p:nvPr/>
        </p:nvPicPr>
        <p:blipFill>
          <a:blip r:embed="rId2"/>
          <a:stretch>
            <a:fillRect/>
          </a:stretch>
        </p:blipFill>
        <p:spPr>
          <a:xfrm>
            <a:off x="225521" y="1872356"/>
            <a:ext cx="5645888" cy="3387533"/>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b="1" dirty="0" err="1"/>
              <a:t>Habilidades</a:t>
            </a:r>
            <a:r>
              <a:rPr b="1" dirty="0"/>
              <a:t> de </a:t>
            </a:r>
            <a:r>
              <a:rPr lang="en-US" b="1" dirty="0" err="1"/>
              <a:t>p</a:t>
            </a:r>
            <a:r>
              <a:rPr b="1" dirty="0" err="1"/>
              <a:t>lanificación</a:t>
            </a:r>
            <a:endParaRPr b="1" dirty="0"/>
          </a:p>
        </p:txBody>
      </p:sp>
      <p:sp>
        <p:nvSpPr>
          <p:cNvPr id="3" name="Content Placeholder 2"/>
          <p:cNvSpPr>
            <a:spLocks noGrp="1"/>
          </p:cNvSpPr>
          <p:nvPr>
            <p:ph idx="1"/>
          </p:nvPr>
        </p:nvSpPr>
        <p:spPr/>
        <p:txBody>
          <a:bodyPr/>
          <a:lstStyle/>
          <a:p>
            <a:r>
              <a:rPr lang="es-MX" b="0" i="0" dirty="0">
                <a:solidFill>
                  <a:srgbClr val="001D35"/>
                </a:solidFill>
                <a:effectLst/>
                <a:latin typeface="Google Sans"/>
              </a:rPr>
              <a:t>Capacidad de definir metas</a:t>
            </a:r>
          </a:p>
          <a:p>
            <a:r>
              <a:rPr lang="es-MX" dirty="0">
                <a:solidFill>
                  <a:srgbClr val="001D35"/>
                </a:solidFill>
                <a:latin typeface="Google Sans"/>
              </a:rPr>
              <a:t>T</a:t>
            </a:r>
            <a:r>
              <a:rPr lang="es-MX" b="0" i="0" dirty="0">
                <a:solidFill>
                  <a:srgbClr val="001D35"/>
                </a:solidFill>
                <a:effectLst/>
                <a:latin typeface="Google Sans"/>
              </a:rPr>
              <a:t>omar decisiones y crear estrategias para el futuro</a:t>
            </a:r>
          </a:p>
          <a:p>
            <a:r>
              <a:rPr lang="es-MX" i="0" dirty="0">
                <a:solidFill>
                  <a:srgbClr val="001D35"/>
                </a:solidFill>
                <a:effectLst/>
                <a:latin typeface="Google Sans"/>
              </a:rPr>
              <a:t>Establecer un plan de acción. </a:t>
            </a:r>
            <a:r>
              <a:rPr lang="es-MX" b="0" i="0" dirty="0">
                <a:solidFill>
                  <a:srgbClr val="001D35"/>
                </a:solidFill>
                <a:effectLst/>
                <a:latin typeface="Google Sans"/>
              </a:rPr>
              <a:t>Decidir el orden de las actividades y asignar recurs</a:t>
            </a:r>
            <a:r>
              <a:rPr lang="es-MX" dirty="0">
                <a:solidFill>
                  <a:srgbClr val="001D35"/>
                </a:solidFill>
                <a:latin typeface="Google Sans"/>
              </a:rPr>
              <a:t>os</a:t>
            </a:r>
          </a:p>
          <a:p>
            <a:pPr marL="0" indent="0">
              <a:buNone/>
            </a:pPr>
            <a:endParaRPr lang="es-MX" b="0" i="0" dirty="0">
              <a:solidFill>
                <a:srgbClr val="001D35"/>
              </a:solidFill>
              <a:effectLst/>
              <a:latin typeface="Google Sans"/>
            </a:endParaRPr>
          </a:p>
          <a:p>
            <a:pPr marL="0" indent="0">
              <a:buNone/>
            </a:pPr>
            <a:r>
              <a:rPr lang="es-MX" b="0" i="0" dirty="0">
                <a:solidFill>
                  <a:srgbClr val="001D35"/>
                </a:solidFill>
                <a:effectLst/>
                <a:latin typeface="Google Sans"/>
              </a:rPr>
              <a:t> Son una función ejecutiva del cerebro que se encuentra en el córtex prefrontal.</a:t>
            </a:r>
            <a:endParaRPr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71C38-CF9F-F995-70C6-4224F6BCCB52}"/>
              </a:ext>
            </a:extLst>
          </p:cNvPr>
          <p:cNvSpPr>
            <a:spLocks noGrp="1"/>
          </p:cNvSpPr>
          <p:nvPr>
            <p:ph type="title"/>
          </p:nvPr>
        </p:nvSpPr>
        <p:spPr>
          <a:xfrm>
            <a:off x="274320" y="3817620"/>
            <a:ext cx="8869679" cy="1951355"/>
          </a:xfrm>
        </p:spPr>
        <p:txBody>
          <a:bodyPr>
            <a:normAutofit fontScale="90000"/>
          </a:bodyPr>
          <a:lstStyle/>
          <a:p>
            <a:r>
              <a:rPr lang="es-MX" i="0" dirty="0">
                <a:effectLst/>
                <a:latin typeface="Open Sans" panose="020B0606030504020204" pitchFamily="34" charset="0"/>
              </a:rPr>
              <a:t>importancia de las habilidades sociales en la universidad</a:t>
            </a:r>
            <a:br>
              <a:rPr lang="es-MX" i="0" dirty="0">
                <a:effectLst/>
                <a:latin typeface="Open Sans" panose="020B0606030504020204" pitchFamily="34" charset="0"/>
              </a:rPr>
            </a:br>
            <a:endParaRPr lang="es-MX" dirty="0"/>
          </a:p>
        </p:txBody>
      </p:sp>
    </p:spTree>
    <p:extLst>
      <p:ext uri="{BB962C8B-B14F-4D97-AF65-F5344CB8AC3E}">
        <p14:creationId xmlns:p14="http://schemas.microsoft.com/office/powerpoint/2010/main" val="202401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BF6DC-C9CE-19DE-CE64-A97992828344}"/>
              </a:ext>
            </a:extLst>
          </p:cNvPr>
          <p:cNvSpPr>
            <a:spLocks noGrp="1"/>
          </p:cNvSpPr>
          <p:nvPr>
            <p:ph type="title"/>
          </p:nvPr>
        </p:nvSpPr>
        <p:spPr/>
        <p:txBody>
          <a:bodyPr>
            <a:normAutofit fontScale="90000"/>
          </a:bodyPr>
          <a:lstStyle/>
          <a:p>
            <a:r>
              <a:rPr lang="es-MX" b="1" i="0" dirty="0">
                <a:effectLst/>
                <a:latin typeface="Open Sans" panose="020B0606030504020204" pitchFamily="34" charset="0"/>
              </a:rPr>
              <a:t>Desarrollo integral y bienestar emocional</a:t>
            </a:r>
            <a:endParaRPr lang="es-MX" dirty="0"/>
          </a:p>
        </p:txBody>
      </p:sp>
      <p:sp>
        <p:nvSpPr>
          <p:cNvPr id="3" name="Content Placeholder 2">
            <a:extLst>
              <a:ext uri="{FF2B5EF4-FFF2-40B4-BE49-F238E27FC236}">
                <a16:creationId xmlns:a16="http://schemas.microsoft.com/office/drawing/2014/main" id="{DF08B3FD-A7B2-46DE-754E-6D1B81FB9652}"/>
              </a:ext>
            </a:extLst>
          </p:cNvPr>
          <p:cNvSpPr>
            <a:spLocks noGrp="1"/>
          </p:cNvSpPr>
          <p:nvPr>
            <p:ph idx="1"/>
          </p:nvPr>
        </p:nvSpPr>
        <p:spPr>
          <a:xfrm>
            <a:off x="457199" y="1828800"/>
            <a:ext cx="8386011" cy="4668253"/>
          </a:xfrm>
        </p:spPr>
        <p:txBody>
          <a:bodyPr>
            <a:normAutofit/>
          </a:bodyPr>
          <a:lstStyle/>
          <a:p>
            <a:r>
              <a:rPr lang="es-MX" sz="2500" b="0" i="0" dirty="0">
                <a:effectLst/>
                <a:latin typeface="Open Sans" panose="020B0606030504020204" pitchFamily="34" charset="0"/>
              </a:rPr>
              <a:t>Contribuye al bienestar social y a la autorregulación emocional, la empatía, la resolución de conflictos y la toma de decisiones responsables. </a:t>
            </a:r>
          </a:p>
          <a:p>
            <a:pPr marL="0" indent="0">
              <a:buNone/>
            </a:pPr>
            <a:endParaRPr lang="es-MX" sz="2500" b="0" i="0" dirty="0">
              <a:effectLst/>
              <a:latin typeface="Open Sans" panose="020B0606030504020204" pitchFamily="34" charset="0"/>
            </a:endParaRPr>
          </a:p>
          <a:p>
            <a:r>
              <a:rPr lang="es-MX" sz="2500" b="0" i="0" dirty="0">
                <a:effectLst/>
                <a:latin typeface="Open Sans" panose="020B0606030504020204" pitchFamily="34" charset="0"/>
              </a:rPr>
              <a:t>Los estudiantes que poseen estas habilidades son más capaces de enfrentar el estrés, superar la frustración y mantener relaciones interpersonales positivas.</a:t>
            </a:r>
            <a:endParaRPr lang="es-MX" sz="2500" dirty="0"/>
          </a:p>
        </p:txBody>
      </p:sp>
    </p:spTree>
    <p:extLst>
      <p:ext uri="{BB962C8B-B14F-4D97-AF65-F5344CB8AC3E}">
        <p14:creationId xmlns:p14="http://schemas.microsoft.com/office/powerpoint/2010/main" val="12326558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19CF4-3625-C71F-3461-48A74A8B5190}"/>
              </a:ext>
            </a:extLst>
          </p:cNvPr>
          <p:cNvSpPr>
            <a:spLocks noGrp="1"/>
          </p:cNvSpPr>
          <p:nvPr>
            <p:ph type="title"/>
          </p:nvPr>
        </p:nvSpPr>
        <p:spPr/>
        <p:txBody>
          <a:bodyPr/>
          <a:lstStyle/>
          <a:p>
            <a:r>
              <a:rPr lang="es-MX" b="1" i="0" dirty="0">
                <a:effectLst/>
                <a:latin typeface="Open Sans" panose="020B0606030504020204" pitchFamily="34" charset="0"/>
              </a:rPr>
              <a:t>Rendimiento académico</a:t>
            </a:r>
            <a:endParaRPr lang="es-MX" dirty="0"/>
          </a:p>
        </p:txBody>
      </p:sp>
      <p:sp>
        <p:nvSpPr>
          <p:cNvPr id="3" name="Content Placeholder 2">
            <a:extLst>
              <a:ext uri="{FF2B5EF4-FFF2-40B4-BE49-F238E27FC236}">
                <a16:creationId xmlns:a16="http://schemas.microsoft.com/office/drawing/2014/main" id="{EFC0423B-E0B8-3DAB-D452-3827B0E9C396}"/>
              </a:ext>
            </a:extLst>
          </p:cNvPr>
          <p:cNvSpPr>
            <a:spLocks noGrp="1"/>
          </p:cNvSpPr>
          <p:nvPr>
            <p:ph idx="1"/>
          </p:nvPr>
        </p:nvSpPr>
        <p:spPr>
          <a:xfrm>
            <a:off x="457200" y="1949116"/>
            <a:ext cx="8229600" cy="4525963"/>
          </a:xfrm>
        </p:spPr>
        <p:txBody>
          <a:bodyPr>
            <a:normAutofit fontScale="85000" lnSpcReduction="10000"/>
          </a:bodyPr>
          <a:lstStyle/>
          <a:p>
            <a:r>
              <a:rPr lang="es-MX" dirty="0">
                <a:latin typeface="Open Sans" panose="020B0606030504020204" pitchFamily="34" charset="0"/>
              </a:rPr>
              <a:t>E</a:t>
            </a:r>
            <a:r>
              <a:rPr lang="es-MX" b="0" i="0" dirty="0">
                <a:effectLst/>
                <a:latin typeface="Open Sans" panose="020B0606030504020204" pitchFamily="34" charset="0"/>
              </a:rPr>
              <a:t>studios han demostrado que las habilidades socioemocionales están estrechamente relacionadas con el rendimiento académico. </a:t>
            </a:r>
          </a:p>
          <a:p>
            <a:endParaRPr lang="es-MX" b="0" i="0" dirty="0">
              <a:effectLst/>
              <a:latin typeface="Open Sans" panose="020B0606030504020204" pitchFamily="34" charset="0"/>
            </a:endParaRPr>
          </a:p>
          <a:p>
            <a:r>
              <a:rPr lang="es-MX" b="0" i="0" dirty="0">
                <a:effectLst/>
                <a:latin typeface="Open Sans" panose="020B0606030504020204" pitchFamily="34" charset="0"/>
              </a:rPr>
              <a:t>Los estudiantes emocionalmente competentes tienden a estar más concentrados, motivados y comprometidos con su aprendizaje. </a:t>
            </a:r>
          </a:p>
          <a:p>
            <a:endParaRPr lang="es-MX" b="0" i="0" dirty="0">
              <a:effectLst/>
              <a:latin typeface="Open Sans" panose="020B0606030504020204" pitchFamily="34" charset="0"/>
            </a:endParaRPr>
          </a:p>
          <a:p>
            <a:r>
              <a:rPr lang="es-MX" b="0" i="0" dirty="0">
                <a:effectLst/>
                <a:latin typeface="Open Sans" panose="020B0606030504020204" pitchFamily="34" charset="0"/>
              </a:rPr>
              <a:t>Tienen menos probabilidades de problemas de comportamiento, lo que contribuye a un ambiente de aprendizaje positivo y productivo.</a:t>
            </a:r>
            <a:endParaRPr lang="es-MX" dirty="0"/>
          </a:p>
        </p:txBody>
      </p:sp>
    </p:spTree>
    <p:extLst>
      <p:ext uri="{BB962C8B-B14F-4D97-AF65-F5344CB8AC3E}">
        <p14:creationId xmlns:p14="http://schemas.microsoft.com/office/powerpoint/2010/main" val="40920652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8B7BE-6FEE-82CD-CF75-24729F8AB1EB}"/>
              </a:ext>
            </a:extLst>
          </p:cNvPr>
          <p:cNvSpPr>
            <a:spLocks noGrp="1"/>
          </p:cNvSpPr>
          <p:nvPr>
            <p:ph type="title"/>
          </p:nvPr>
        </p:nvSpPr>
        <p:spPr>
          <a:xfrm>
            <a:off x="457200" y="274638"/>
            <a:ext cx="8470232" cy="1197980"/>
          </a:xfrm>
        </p:spPr>
        <p:txBody>
          <a:bodyPr>
            <a:normAutofit fontScale="90000"/>
          </a:bodyPr>
          <a:lstStyle/>
          <a:p>
            <a:r>
              <a:rPr lang="es-MX" b="1" i="0" dirty="0">
                <a:effectLst/>
                <a:latin typeface="Open Sans" panose="020B0606030504020204" pitchFamily="34" charset="0"/>
              </a:rPr>
              <a:t>Participación y colaboración en el aula</a:t>
            </a:r>
            <a:endParaRPr lang="es-MX" dirty="0"/>
          </a:p>
        </p:txBody>
      </p:sp>
      <p:sp>
        <p:nvSpPr>
          <p:cNvPr id="3" name="Content Placeholder 2">
            <a:extLst>
              <a:ext uri="{FF2B5EF4-FFF2-40B4-BE49-F238E27FC236}">
                <a16:creationId xmlns:a16="http://schemas.microsoft.com/office/drawing/2014/main" id="{9A2DCD94-3B2F-9B46-41DD-4166DB010777}"/>
              </a:ext>
            </a:extLst>
          </p:cNvPr>
          <p:cNvSpPr>
            <a:spLocks noGrp="1"/>
          </p:cNvSpPr>
          <p:nvPr>
            <p:ph idx="1"/>
          </p:nvPr>
        </p:nvSpPr>
        <p:spPr>
          <a:xfrm>
            <a:off x="457200" y="1600200"/>
            <a:ext cx="8470232" cy="4981074"/>
          </a:xfrm>
        </p:spPr>
        <p:txBody>
          <a:bodyPr>
            <a:normAutofit fontScale="92500" lnSpcReduction="10000"/>
          </a:bodyPr>
          <a:lstStyle/>
          <a:p>
            <a:r>
              <a:rPr lang="es-MX" sz="2800" b="0" i="0" dirty="0">
                <a:effectLst/>
                <a:latin typeface="Open Sans" panose="020B0606030504020204" pitchFamily="34" charset="0"/>
              </a:rPr>
              <a:t>Las habilidades socioemocionales son fundamentales para la participación y la colaboración en el aula. </a:t>
            </a:r>
          </a:p>
          <a:p>
            <a:pPr marL="0" indent="0">
              <a:buNone/>
            </a:pPr>
            <a:endParaRPr lang="es-MX" sz="2800" b="0" i="0" dirty="0">
              <a:effectLst/>
              <a:latin typeface="Open Sans" panose="020B0606030504020204" pitchFamily="34" charset="0"/>
            </a:endParaRPr>
          </a:p>
          <a:p>
            <a:r>
              <a:rPr lang="es-MX" sz="2800" b="0" i="0" dirty="0">
                <a:effectLst/>
                <a:latin typeface="Open Sans" panose="020B0606030504020204" pitchFamily="34" charset="0"/>
              </a:rPr>
              <a:t>Los estudiantes que son capaces de trabajar en equipo, comunicarse de manera efectiva y resolver conflictos de manera constructiva tienen más probabilidades de prosperar en entornos colaborativos. </a:t>
            </a:r>
          </a:p>
          <a:p>
            <a:pPr marL="0" indent="0">
              <a:buNone/>
            </a:pPr>
            <a:endParaRPr lang="es-MX" sz="2800" b="0" i="0" dirty="0">
              <a:effectLst/>
              <a:latin typeface="Open Sans" panose="020B0606030504020204" pitchFamily="34" charset="0"/>
            </a:endParaRPr>
          </a:p>
          <a:p>
            <a:r>
              <a:rPr lang="es-MX" sz="2800" b="0" i="0" dirty="0">
                <a:effectLst/>
                <a:latin typeface="Open Sans" panose="020B0606030504020204" pitchFamily="34" charset="0"/>
              </a:rPr>
              <a:t>Estas habilidades son esenciales para el éxito en la vida profesional y personal.</a:t>
            </a:r>
            <a:endParaRPr lang="es-MX" sz="2800" dirty="0"/>
          </a:p>
        </p:txBody>
      </p:sp>
    </p:spTree>
    <p:extLst>
      <p:ext uri="{BB962C8B-B14F-4D97-AF65-F5344CB8AC3E}">
        <p14:creationId xmlns:p14="http://schemas.microsoft.com/office/powerpoint/2010/main" val="41618445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F6873-A902-FAEA-1089-BF02408D7BD6}"/>
              </a:ext>
            </a:extLst>
          </p:cNvPr>
          <p:cNvSpPr>
            <a:spLocks noGrp="1"/>
          </p:cNvSpPr>
          <p:nvPr>
            <p:ph type="title"/>
          </p:nvPr>
        </p:nvSpPr>
        <p:spPr/>
        <p:txBody>
          <a:bodyPr/>
          <a:lstStyle/>
          <a:p>
            <a:r>
              <a:rPr lang="es-MX" dirty="0"/>
              <a:t>Relación con el bienestar psicológico</a:t>
            </a:r>
          </a:p>
        </p:txBody>
      </p:sp>
      <p:sp>
        <p:nvSpPr>
          <p:cNvPr id="3" name="Text Placeholder 2">
            <a:extLst>
              <a:ext uri="{FF2B5EF4-FFF2-40B4-BE49-F238E27FC236}">
                <a16:creationId xmlns:a16="http://schemas.microsoft.com/office/drawing/2014/main" id="{E2A75CD2-1A67-0B26-10F2-3C927F52B0DE}"/>
              </a:ext>
            </a:extLst>
          </p:cNvPr>
          <p:cNvSpPr>
            <a:spLocks noGrp="1"/>
          </p:cNvSpPr>
          <p:nvPr>
            <p:ph type="body" idx="1"/>
          </p:nvPr>
        </p:nvSpPr>
        <p:spPr/>
        <p:txBody>
          <a:bodyPr/>
          <a:lstStyle/>
          <a:p>
            <a:endParaRPr lang="es-MX"/>
          </a:p>
        </p:txBody>
      </p:sp>
    </p:spTree>
    <p:extLst>
      <p:ext uri="{BB962C8B-B14F-4D97-AF65-F5344CB8AC3E}">
        <p14:creationId xmlns:p14="http://schemas.microsoft.com/office/powerpoint/2010/main" val="31316849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574FBF-3865-E555-0181-DB3467F4EED1}"/>
              </a:ext>
            </a:extLst>
          </p:cNvPr>
          <p:cNvSpPr>
            <a:spLocks noGrp="1"/>
          </p:cNvSpPr>
          <p:nvPr>
            <p:ph type="title"/>
          </p:nvPr>
        </p:nvSpPr>
        <p:spPr/>
        <p:txBody>
          <a:bodyPr>
            <a:normAutofit fontScale="90000"/>
          </a:bodyPr>
          <a:lstStyle/>
          <a:p>
            <a:br>
              <a:rPr lang="es-MX" b="1" dirty="0"/>
            </a:br>
            <a:r>
              <a:rPr lang="es-MX" b="1" dirty="0"/>
              <a:t>Relación con el Bienestar Psicológico</a:t>
            </a:r>
            <a:br>
              <a:rPr lang="es-MX" b="1" dirty="0"/>
            </a:br>
            <a:endParaRPr lang="es-MX" dirty="0"/>
          </a:p>
        </p:txBody>
      </p:sp>
      <p:sp>
        <p:nvSpPr>
          <p:cNvPr id="3" name="Content Placeholder 2">
            <a:extLst>
              <a:ext uri="{FF2B5EF4-FFF2-40B4-BE49-F238E27FC236}">
                <a16:creationId xmlns:a16="http://schemas.microsoft.com/office/drawing/2014/main" id="{0A7B94AC-25D6-3A40-E430-28F211199170}"/>
              </a:ext>
            </a:extLst>
          </p:cNvPr>
          <p:cNvSpPr>
            <a:spLocks noGrp="1"/>
          </p:cNvSpPr>
          <p:nvPr>
            <p:ph idx="1"/>
          </p:nvPr>
        </p:nvSpPr>
        <p:spPr/>
        <p:txBody>
          <a:bodyPr>
            <a:normAutofit/>
          </a:bodyPr>
          <a:lstStyle/>
          <a:p>
            <a:pPr marL="0" indent="0">
              <a:buNone/>
            </a:pPr>
            <a:r>
              <a:rPr lang="es-MX" sz="2800" dirty="0"/>
              <a:t>Las habilidades sociales juegan un papel fundamental en la salud mental y el bienestar emocional de los jóvenes. </a:t>
            </a:r>
          </a:p>
          <a:p>
            <a:pPr marL="0" indent="0">
              <a:buNone/>
            </a:pPr>
            <a:r>
              <a:rPr lang="es-MX" sz="2800" dirty="0"/>
              <a:t>Su desarrollo adecuado se asocia con una mejor adaptación en diferentes ámbitos de la vida, mientras que su deficiencia puede incrementar el riesgo de problemas psicológicos.</a:t>
            </a:r>
          </a:p>
          <a:p>
            <a:pPr marL="0" indent="0">
              <a:buNone/>
            </a:pPr>
            <a:endParaRPr lang="es-MX" sz="2800" b="1" dirty="0"/>
          </a:p>
          <a:p>
            <a:endParaRPr lang="es-MX" sz="2800" dirty="0"/>
          </a:p>
        </p:txBody>
      </p:sp>
    </p:spTree>
    <p:extLst>
      <p:ext uri="{BB962C8B-B14F-4D97-AF65-F5344CB8AC3E}">
        <p14:creationId xmlns:p14="http://schemas.microsoft.com/office/powerpoint/2010/main" val="73599684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4639E9-3D2E-89AD-9578-F5590F0A012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11ECBB-87F3-239A-C36F-93AAE863CB24}"/>
              </a:ext>
            </a:extLst>
          </p:cNvPr>
          <p:cNvSpPr>
            <a:spLocks noGrp="1"/>
          </p:cNvSpPr>
          <p:nvPr>
            <p:ph type="title"/>
          </p:nvPr>
        </p:nvSpPr>
        <p:spPr/>
        <p:txBody>
          <a:bodyPr>
            <a:normAutofit fontScale="90000"/>
          </a:bodyPr>
          <a:lstStyle/>
          <a:p>
            <a:br>
              <a:rPr lang="es-MX" b="1" dirty="0"/>
            </a:br>
            <a:r>
              <a:rPr lang="es-MX" b="1" dirty="0"/>
              <a:t>Relación con el Bienestar Psicológico</a:t>
            </a:r>
            <a:br>
              <a:rPr lang="es-MX" b="1" dirty="0"/>
            </a:br>
            <a:endParaRPr lang="es-MX" dirty="0"/>
          </a:p>
        </p:txBody>
      </p:sp>
      <p:sp>
        <p:nvSpPr>
          <p:cNvPr id="3" name="Content Placeholder 2">
            <a:extLst>
              <a:ext uri="{FF2B5EF4-FFF2-40B4-BE49-F238E27FC236}">
                <a16:creationId xmlns:a16="http://schemas.microsoft.com/office/drawing/2014/main" id="{69CFB5A7-E4DB-8DF0-54AF-E7E4561D6EDE}"/>
              </a:ext>
            </a:extLst>
          </p:cNvPr>
          <p:cNvSpPr>
            <a:spLocks noGrp="1"/>
          </p:cNvSpPr>
          <p:nvPr>
            <p:ph idx="1"/>
          </p:nvPr>
        </p:nvSpPr>
        <p:spPr/>
        <p:txBody>
          <a:bodyPr>
            <a:normAutofit/>
          </a:bodyPr>
          <a:lstStyle/>
          <a:p>
            <a:pPr marL="0" indent="0">
              <a:buNone/>
            </a:pPr>
            <a:r>
              <a:rPr lang="es-MX" b="1" dirty="0"/>
              <a:t>Impacto Positivo en el Bienestar Psicológico</a:t>
            </a:r>
          </a:p>
          <a:p>
            <a:pPr marL="0" indent="0">
              <a:buNone/>
            </a:pPr>
            <a:endParaRPr lang="es-MX" b="1" dirty="0"/>
          </a:p>
          <a:p>
            <a:pPr>
              <a:buFont typeface="Arial" panose="020B0604020202020204" pitchFamily="34" charset="0"/>
              <a:buChar char="•"/>
            </a:pPr>
            <a:r>
              <a:rPr lang="es-MX" b="1" dirty="0"/>
              <a:t>Mayor autoestima y autoconfianza</a:t>
            </a:r>
            <a:r>
              <a:rPr lang="es-MX" dirty="0"/>
              <a:t>: Los jóvenes que poseen buenas habilidades sociales tienden a percibirse de manera más positiva, ya que logran establecer relaciones satisfactorias y sentirse aceptados por su entorno.</a:t>
            </a:r>
          </a:p>
          <a:p>
            <a:endParaRPr lang="es-MX" dirty="0"/>
          </a:p>
        </p:txBody>
      </p:sp>
    </p:spTree>
    <p:extLst>
      <p:ext uri="{BB962C8B-B14F-4D97-AF65-F5344CB8AC3E}">
        <p14:creationId xmlns:p14="http://schemas.microsoft.com/office/powerpoint/2010/main" val="40391684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C91299-130E-E493-C400-F3BED3CF7B84}"/>
              </a:ext>
            </a:extLst>
          </p:cNvPr>
          <p:cNvSpPr>
            <a:spLocks noGrp="1"/>
          </p:cNvSpPr>
          <p:nvPr>
            <p:ph type="title"/>
          </p:nvPr>
        </p:nvSpPr>
        <p:spPr>
          <a:xfrm>
            <a:off x="541421" y="274638"/>
            <a:ext cx="8229600" cy="1143000"/>
          </a:xfrm>
        </p:spPr>
        <p:txBody>
          <a:bodyPr>
            <a:normAutofit fontScale="90000"/>
          </a:bodyPr>
          <a:lstStyle/>
          <a:p>
            <a:r>
              <a:rPr lang="es-MX" b="1" dirty="0"/>
              <a:t>Relación con el Bienestar Psicológico</a:t>
            </a:r>
            <a:endParaRPr lang="es-MX" dirty="0"/>
          </a:p>
        </p:txBody>
      </p:sp>
      <p:sp>
        <p:nvSpPr>
          <p:cNvPr id="3" name="Content Placeholder 2">
            <a:extLst>
              <a:ext uri="{FF2B5EF4-FFF2-40B4-BE49-F238E27FC236}">
                <a16:creationId xmlns:a16="http://schemas.microsoft.com/office/drawing/2014/main" id="{BC7097FD-F0D4-5C64-44BF-C029E540FEE0}"/>
              </a:ext>
            </a:extLst>
          </p:cNvPr>
          <p:cNvSpPr>
            <a:spLocks noGrp="1"/>
          </p:cNvSpPr>
          <p:nvPr>
            <p:ph idx="1"/>
          </p:nvPr>
        </p:nvSpPr>
        <p:spPr/>
        <p:txBody>
          <a:bodyPr>
            <a:normAutofit lnSpcReduction="10000"/>
          </a:bodyPr>
          <a:lstStyle/>
          <a:p>
            <a:pPr>
              <a:buFont typeface="Arial" panose="020B0604020202020204" pitchFamily="34" charset="0"/>
              <a:buChar char="•"/>
            </a:pPr>
            <a:r>
              <a:rPr lang="es-MX" b="1" dirty="0"/>
              <a:t>Reducción del estrés y la ansiedad</a:t>
            </a:r>
            <a:r>
              <a:rPr lang="es-MX" dirty="0"/>
              <a:t>: La capacidad de comunicarse eficazmente y resolver conflictos de manera asertiva disminuye la incertidumbre y la tensión en las interacciones sociales.</a:t>
            </a:r>
          </a:p>
          <a:p>
            <a:pPr>
              <a:buFont typeface="Arial" panose="020B0604020202020204" pitchFamily="34" charset="0"/>
              <a:buChar char="•"/>
            </a:pPr>
            <a:r>
              <a:rPr lang="es-MX" b="1" dirty="0"/>
              <a:t>Mejor regulación emocional</a:t>
            </a:r>
            <a:r>
              <a:rPr lang="es-MX" dirty="0"/>
              <a:t>: La empatía y la comprensión de emociones propias y ajenas facilitan el manejo del enojo, la frustración y la tristeza.</a:t>
            </a:r>
          </a:p>
          <a:p>
            <a:endParaRPr lang="es-MX" dirty="0"/>
          </a:p>
        </p:txBody>
      </p:sp>
    </p:spTree>
    <p:extLst>
      <p:ext uri="{BB962C8B-B14F-4D97-AF65-F5344CB8AC3E}">
        <p14:creationId xmlns:p14="http://schemas.microsoft.com/office/powerpoint/2010/main" val="2694987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s heads&#10;&#10;AI-generated content may be incorrect.">
            <a:extLst>
              <a:ext uri="{FF2B5EF4-FFF2-40B4-BE49-F238E27FC236}">
                <a16:creationId xmlns:a16="http://schemas.microsoft.com/office/drawing/2014/main" id="{D1DC5CD2-674D-53F4-6EE8-491CFB03389C}"/>
              </a:ext>
            </a:extLst>
          </p:cNvPr>
          <p:cNvPicPr>
            <a:picLocks noChangeAspect="1"/>
          </p:cNvPicPr>
          <p:nvPr/>
        </p:nvPicPr>
        <p:blipFill>
          <a:blip r:embed="rId2"/>
          <a:stretch>
            <a:fillRect/>
          </a:stretch>
        </p:blipFill>
        <p:spPr>
          <a:xfrm>
            <a:off x="5032638" y="-14121"/>
            <a:ext cx="4111362" cy="2863517"/>
          </a:xfrm>
          <a:prstGeom prst="rect">
            <a:avLst/>
          </a:prstGeom>
        </p:spPr>
      </p:pic>
      <p:sp>
        <p:nvSpPr>
          <p:cNvPr id="2" name="Title 1">
            <a:extLst>
              <a:ext uri="{FF2B5EF4-FFF2-40B4-BE49-F238E27FC236}">
                <a16:creationId xmlns:a16="http://schemas.microsoft.com/office/drawing/2014/main" id="{5F0E52F5-19BD-0947-87FA-7744118FF81D}"/>
              </a:ext>
            </a:extLst>
          </p:cNvPr>
          <p:cNvSpPr>
            <a:spLocks noGrp="1"/>
          </p:cNvSpPr>
          <p:nvPr>
            <p:ph type="title"/>
          </p:nvPr>
        </p:nvSpPr>
        <p:spPr/>
        <p:txBody>
          <a:bodyPr/>
          <a:lstStyle/>
          <a:p>
            <a:pPr algn="l"/>
            <a:r>
              <a:rPr lang="es-MX" b="1" dirty="0"/>
              <a:t>Esquema </a:t>
            </a:r>
          </a:p>
        </p:txBody>
      </p:sp>
      <p:sp>
        <p:nvSpPr>
          <p:cNvPr id="3" name="Content Placeholder 2">
            <a:extLst>
              <a:ext uri="{FF2B5EF4-FFF2-40B4-BE49-F238E27FC236}">
                <a16:creationId xmlns:a16="http://schemas.microsoft.com/office/drawing/2014/main" id="{E25F7390-7D74-C61F-5E4B-05CC79355E22}"/>
              </a:ext>
            </a:extLst>
          </p:cNvPr>
          <p:cNvSpPr>
            <a:spLocks noGrp="1"/>
          </p:cNvSpPr>
          <p:nvPr>
            <p:ph idx="1"/>
          </p:nvPr>
        </p:nvSpPr>
        <p:spPr>
          <a:xfrm>
            <a:off x="204537" y="1608055"/>
            <a:ext cx="5281863" cy="4465804"/>
          </a:xfrm>
        </p:spPr>
        <p:txBody>
          <a:bodyPr>
            <a:noAutofit/>
          </a:bodyPr>
          <a:lstStyle/>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Definición</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Componentes de habilidades social</a:t>
            </a:r>
            <a:r>
              <a:rPr lang="es-MX" sz="2400" kern="100" dirty="0">
                <a:solidFill>
                  <a:schemeClr val="bg1"/>
                </a:solidFill>
                <a:effectLst/>
                <a:latin typeface="+mj-lt"/>
                <a:ea typeface="Aptos" panose="020B0004020202020204" pitchFamily="34" charset="0"/>
                <a:cs typeface="Times New Roman" panose="02020603050405020304" pitchFamily="18" charset="0"/>
              </a:rPr>
              <a:t>es</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Tipo de habilidades sociales</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Importancia de las habilidades sociales</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Beneficios de las habilidades sociales</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Relación con el bienestar psicológico</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Habilidades sociales y ejemplos </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Recomendaciones para mejorar las habilidades sociales </a:t>
            </a:r>
          </a:p>
          <a:p>
            <a:pPr marL="0" marR="0">
              <a:spcBef>
                <a:spcPts val="0"/>
              </a:spcBef>
              <a:spcAft>
                <a:spcPts val="800"/>
              </a:spcAft>
            </a:pPr>
            <a:r>
              <a:rPr lang="es-MX" sz="2400" kern="100" dirty="0">
                <a:effectLst/>
                <a:latin typeface="+mj-lt"/>
                <a:ea typeface="Aptos" panose="020B0004020202020204" pitchFamily="34" charset="0"/>
                <a:cs typeface="Times New Roman" panose="02020603050405020304" pitchFamily="18" charset="0"/>
              </a:rPr>
              <a:t>Preguntas de cierre </a:t>
            </a:r>
          </a:p>
        </p:txBody>
      </p:sp>
    </p:spTree>
    <p:extLst>
      <p:ext uri="{BB962C8B-B14F-4D97-AF65-F5344CB8AC3E}">
        <p14:creationId xmlns:p14="http://schemas.microsoft.com/office/powerpoint/2010/main" val="40027600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73BDC-FF78-1A4F-57BB-281BA0DAB3D4}"/>
              </a:ext>
            </a:extLst>
          </p:cNvPr>
          <p:cNvSpPr>
            <a:spLocks noGrp="1"/>
          </p:cNvSpPr>
          <p:nvPr>
            <p:ph type="title"/>
          </p:nvPr>
        </p:nvSpPr>
        <p:spPr>
          <a:xfrm>
            <a:off x="796741" y="1621170"/>
            <a:ext cx="7772400" cy="2153388"/>
          </a:xfrm>
        </p:spPr>
        <p:txBody>
          <a:bodyPr>
            <a:noAutofit/>
          </a:bodyPr>
          <a:lstStyle/>
          <a:p>
            <a:pPr algn="ctr"/>
            <a:r>
              <a:rPr lang="es-MX" sz="4400" b="1" i="0" dirty="0">
                <a:solidFill>
                  <a:srgbClr val="3B3B3B"/>
                </a:solidFill>
                <a:effectLst/>
                <a:latin typeface="Vollkorn"/>
              </a:rPr>
              <a:t>habilidades sociales y ejemplos prácticos</a:t>
            </a:r>
            <a:br>
              <a:rPr lang="es-MX" sz="4400" b="1" i="0" dirty="0">
                <a:solidFill>
                  <a:srgbClr val="3B3B3B"/>
                </a:solidFill>
                <a:effectLst/>
                <a:latin typeface="Vollkorn"/>
              </a:rPr>
            </a:br>
            <a:endParaRPr lang="es-MX" sz="4400" dirty="0"/>
          </a:p>
        </p:txBody>
      </p:sp>
    </p:spTree>
    <p:extLst>
      <p:ext uri="{BB962C8B-B14F-4D97-AF65-F5344CB8AC3E}">
        <p14:creationId xmlns:p14="http://schemas.microsoft.com/office/powerpoint/2010/main" val="27407562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E91F5CA-B392-444C-88E3-BF5BAAEBDE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459807F-B6FA-44D3-9A53-C55B6B5688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80681"/>
            <a:ext cx="9144000" cy="277731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AE926D-18F0-24E0-B39A-8823F7ACBE5C}"/>
              </a:ext>
            </a:extLst>
          </p:cNvPr>
          <p:cNvSpPr>
            <a:spLocks noGrp="1"/>
          </p:cNvSpPr>
          <p:nvPr>
            <p:ph type="title"/>
          </p:nvPr>
        </p:nvSpPr>
        <p:spPr>
          <a:xfrm>
            <a:off x="941295" y="5279511"/>
            <a:ext cx="7261411" cy="739880"/>
          </a:xfrm>
        </p:spPr>
        <p:txBody>
          <a:bodyPr vert="horz" lIns="91440" tIns="45720" rIns="91440" bIns="45720" rtlCol="0" anchor="b">
            <a:normAutofit/>
          </a:bodyPr>
          <a:lstStyle/>
          <a:p>
            <a:pPr algn="ctr" defTabSz="914400">
              <a:lnSpc>
                <a:spcPct val="90000"/>
              </a:lnSpc>
            </a:pPr>
            <a:r>
              <a:rPr lang="en-US" sz="3100" b="0" i="0">
                <a:solidFill>
                  <a:schemeClr val="tx1">
                    <a:lumMod val="85000"/>
                    <a:lumOff val="15000"/>
                  </a:schemeClr>
                </a:solidFill>
                <a:effectLst/>
              </a:rPr>
              <a:t>Manejo de críticas en el trabajo</a:t>
            </a:r>
            <a:endParaRPr lang="en-US" sz="3100">
              <a:solidFill>
                <a:schemeClr val="tx1">
                  <a:lumMod val="85000"/>
                  <a:lumOff val="15000"/>
                </a:schemeClr>
              </a:solidFill>
            </a:endParaRPr>
          </a:p>
        </p:txBody>
      </p:sp>
      <p:pic>
        <p:nvPicPr>
          <p:cNvPr id="5" name="Picture 4" descr="A person looking at another person&#10;&#10;Description automatically generated">
            <a:extLst>
              <a:ext uri="{FF2B5EF4-FFF2-40B4-BE49-F238E27FC236}">
                <a16:creationId xmlns:a16="http://schemas.microsoft.com/office/drawing/2014/main" id="{C675491E-E2C2-9D21-D9BA-9D0A12BA5265}"/>
              </a:ext>
            </a:extLst>
          </p:cNvPr>
          <p:cNvPicPr>
            <a:picLocks noChangeAspect="1"/>
          </p:cNvPicPr>
          <p:nvPr/>
        </p:nvPicPr>
        <p:blipFill>
          <a:blip r:embed="rId2"/>
          <a:srcRect l="21166" r="1" b="1"/>
          <a:stretch/>
        </p:blipFill>
        <p:spPr>
          <a:xfrm>
            <a:off x="20" y="10"/>
            <a:ext cx="9143979" cy="5886523"/>
          </a:xfrm>
          <a:custGeom>
            <a:avLst/>
            <a:gdLst/>
            <a:ahLst/>
            <a:cxnLst/>
            <a:rect l="l" t="t" r="r" b="b"/>
            <a:pathLst>
              <a:path w="12191999" h="5886533">
                <a:moveTo>
                  <a:pt x="4721173" y="4907914"/>
                </a:moveTo>
                <a:lnTo>
                  <a:pt x="4722109" y="4908125"/>
                </a:lnTo>
                <a:cubicBezTo>
                  <a:pt x="4721143" y="4908767"/>
                  <a:pt x="4718263" y="4909373"/>
                  <a:pt x="4717199" y="4909396"/>
                </a:cubicBezTo>
                <a:close/>
                <a:moveTo>
                  <a:pt x="0" y="0"/>
                </a:moveTo>
                <a:lnTo>
                  <a:pt x="12191999" y="0"/>
                </a:lnTo>
                <a:lnTo>
                  <a:pt x="12191999" y="5751311"/>
                </a:lnTo>
                <a:lnTo>
                  <a:pt x="12140860" y="5770509"/>
                </a:lnTo>
                <a:cubicBezTo>
                  <a:pt x="12126656" y="5772723"/>
                  <a:pt x="12093589" y="5827925"/>
                  <a:pt x="12080161" y="5826358"/>
                </a:cubicBezTo>
                <a:cubicBezTo>
                  <a:pt x="11978188" y="5850511"/>
                  <a:pt x="11967361" y="5873564"/>
                  <a:pt x="11917885" y="5861578"/>
                </a:cubicBezTo>
                <a:cubicBezTo>
                  <a:pt x="11872779" y="5859863"/>
                  <a:pt x="11928861" y="5896778"/>
                  <a:pt x="11894610" y="5883738"/>
                </a:cubicBezTo>
                <a:cubicBezTo>
                  <a:pt x="11860359" y="5870698"/>
                  <a:pt x="11736091" y="5807232"/>
                  <a:pt x="11712379" y="5783337"/>
                </a:cubicBezTo>
                <a:cubicBezTo>
                  <a:pt x="11688667" y="5759442"/>
                  <a:pt x="11627912" y="5782933"/>
                  <a:pt x="11585366" y="5740371"/>
                </a:cubicBezTo>
                <a:lnTo>
                  <a:pt x="11516470" y="5663679"/>
                </a:lnTo>
                <a:cubicBezTo>
                  <a:pt x="11468274" y="5661847"/>
                  <a:pt x="11507335" y="5626593"/>
                  <a:pt x="11462692" y="5610127"/>
                </a:cubicBezTo>
                <a:cubicBezTo>
                  <a:pt x="11417567" y="5608500"/>
                  <a:pt x="11408021" y="5556613"/>
                  <a:pt x="11369712" y="5548654"/>
                </a:cubicBezTo>
                <a:cubicBezTo>
                  <a:pt x="11354317" y="5554704"/>
                  <a:pt x="11288328" y="5499810"/>
                  <a:pt x="11273969" y="5488986"/>
                </a:cubicBezTo>
                <a:cubicBezTo>
                  <a:pt x="11231913" y="5490378"/>
                  <a:pt x="11221973" y="5480544"/>
                  <a:pt x="11195084" y="5467967"/>
                </a:cubicBezTo>
                <a:cubicBezTo>
                  <a:pt x="11164086" y="5497749"/>
                  <a:pt x="11171649" y="5471790"/>
                  <a:pt x="11143408" y="5468614"/>
                </a:cubicBezTo>
                <a:cubicBezTo>
                  <a:pt x="11125906" y="5464975"/>
                  <a:pt x="11102603" y="5460835"/>
                  <a:pt x="11085935" y="5459365"/>
                </a:cubicBezTo>
                <a:cubicBezTo>
                  <a:pt x="11057493" y="5459661"/>
                  <a:pt x="11029906" y="5441496"/>
                  <a:pt x="11030953" y="5456484"/>
                </a:cubicBezTo>
                <a:cubicBezTo>
                  <a:pt x="11007784" y="5459001"/>
                  <a:pt x="10982005" y="5463178"/>
                  <a:pt x="10951060" y="5461240"/>
                </a:cubicBezTo>
                <a:cubicBezTo>
                  <a:pt x="10885365" y="5424406"/>
                  <a:pt x="10915288" y="5460968"/>
                  <a:pt x="10857721" y="5448157"/>
                </a:cubicBezTo>
                <a:cubicBezTo>
                  <a:pt x="10806646" y="5435790"/>
                  <a:pt x="10707075" y="5402712"/>
                  <a:pt x="10644616" y="5387039"/>
                </a:cubicBezTo>
                <a:cubicBezTo>
                  <a:pt x="10616446" y="5382224"/>
                  <a:pt x="10558603" y="5371613"/>
                  <a:pt x="10519277" y="5366793"/>
                </a:cubicBezTo>
                <a:cubicBezTo>
                  <a:pt x="10495461" y="5368312"/>
                  <a:pt x="10473830" y="5354868"/>
                  <a:pt x="10445981" y="5364735"/>
                </a:cubicBezTo>
                <a:cubicBezTo>
                  <a:pt x="10436536" y="5368773"/>
                  <a:pt x="10409281" y="5367966"/>
                  <a:pt x="10383865" y="5360888"/>
                </a:cubicBezTo>
                <a:cubicBezTo>
                  <a:pt x="10374827" y="5369095"/>
                  <a:pt x="10347864" y="5360432"/>
                  <a:pt x="10336852" y="5360277"/>
                </a:cubicBezTo>
                <a:cubicBezTo>
                  <a:pt x="10323586" y="5366987"/>
                  <a:pt x="10274741" y="5357921"/>
                  <a:pt x="10261098" y="5350526"/>
                </a:cubicBezTo>
                <a:lnTo>
                  <a:pt x="10126497" y="5339011"/>
                </a:lnTo>
                <a:lnTo>
                  <a:pt x="10082166" y="5336916"/>
                </a:lnTo>
                <a:cubicBezTo>
                  <a:pt x="10074567" y="5338985"/>
                  <a:pt x="10046860" y="5337657"/>
                  <a:pt x="10039237" y="5338580"/>
                </a:cubicBezTo>
                <a:cubicBezTo>
                  <a:pt x="9998458" y="5328479"/>
                  <a:pt x="9984394" y="5327989"/>
                  <a:pt x="9960016" y="5323065"/>
                </a:cubicBezTo>
                <a:cubicBezTo>
                  <a:pt x="9918980" y="5322923"/>
                  <a:pt x="9888741" y="5326122"/>
                  <a:pt x="9847789" y="5316297"/>
                </a:cubicBezTo>
                <a:lnTo>
                  <a:pt x="9728306" y="5296090"/>
                </a:lnTo>
                <a:cubicBezTo>
                  <a:pt x="9675056" y="5305676"/>
                  <a:pt x="9602035" y="5297282"/>
                  <a:pt x="9584504" y="5284670"/>
                </a:cubicBezTo>
                <a:cubicBezTo>
                  <a:pt x="9518952" y="5270394"/>
                  <a:pt x="9415429" y="5244268"/>
                  <a:pt x="9343049" y="5238968"/>
                </a:cubicBezTo>
                <a:lnTo>
                  <a:pt x="9231367" y="5187063"/>
                </a:lnTo>
                <a:lnTo>
                  <a:pt x="9194807" y="5176984"/>
                </a:lnTo>
                <a:lnTo>
                  <a:pt x="9189243" y="5167745"/>
                </a:lnTo>
                <a:lnTo>
                  <a:pt x="9151229" y="5156543"/>
                </a:lnTo>
                <a:lnTo>
                  <a:pt x="9150207" y="5157608"/>
                </a:lnTo>
                <a:cubicBezTo>
                  <a:pt x="9147045" y="5159739"/>
                  <a:pt x="9143081" y="5160831"/>
                  <a:pt x="9137315" y="5159777"/>
                </a:cubicBezTo>
                <a:cubicBezTo>
                  <a:pt x="9138862" y="5179261"/>
                  <a:pt x="9130952" y="5165972"/>
                  <a:pt x="9113809" y="5161143"/>
                </a:cubicBezTo>
                <a:cubicBezTo>
                  <a:pt x="9112388" y="5190326"/>
                  <a:pt x="9068114" y="5155892"/>
                  <a:pt x="9053450" y="5169457"/>
                </a:cubicBezTo>
                <a:lnTo>
                  <a:pt x="9005483" y="5166172"/>
                </a:lnTo>
                <a:lnTo>
                  <a:pt x="9005198" y="5166412"/>
                </a:lnTo>
                <a:cubicBezTo>
                  <a:pt x="9003143" y="5166632"/>
                  <a:pt x="9000324" y="5166304"/>
                  <a:pt x="8996229" y="5165201"/>
                </a:cubicBezTo>
                <a:lnTo>
                  <a:pt x="8990391" y="5163140"/>
                </a:lnTo>
                <a:lnTo>
                  <a:pt x="8974334" y="5159914"/>
                </a:lnTo>
                <a:lnTo>
                  <a:pt x="8968008" y="5160614"/>
                </a:lnTo>
                <a:lnTo>
                  <a:pt x="8963045" y="5162839"/>
                </a:lnTo>
                <a:cubicBezTo>
                  <a:pt x="8954690" y="5154888"/>
                  <a:pt x="8955517" y="5145940"/>
                  <a:pt x="8928985" y="5166027"/>
                </a:cubicBezTo>
                <a:cubicBezTo>
                  <a:pt x="8898031" y="5165007"/>
                  <a:pt x="8789300" y="5150352"/>
                  <a:pt x="8752441" y="5146795"/>
                </a:cubicBezTo>
                <a:cubicBezTo>
                  <a:pt x="8719819" y="5136075"/>
                  <a:pt x="8748194" y="5149736"/>
                  <a:pt x="8707844" y="5144694"/>
                </a:cubicBezTo>
                <a:cubicBezTo>
                  <a:pt x="8671606" y="5125159"/>
                  <a:pt x="8639142" y="5141599"/>
                  <a:pt x="8596068" y="5136122"/>
                </a:cubicBezTo>
                <a:lnTo>
                  <a:pt x="8525227" y="5150964"/>
                </a:lnTo>
                <a:lnTo>
                  <a:pt x="8510980" y="5145049"/>
                </a:lnTo>
                <a:lnTo>
                  <a:pt x="8506164" y="5142048"/>
                </a:lnTo>
                <a:cubicBezTo>
                  <a:pt x="8502646" y="5140271"/>
                  <a:pt x="8500045" y="5139460"/>
                  <a:pt x="8497965" y="5139310"/>
                </a:cubicBezTo>
                <a:lnTo>
                  <a:pt x="8497591" y="5139489"/>
                </a:lnTo>
                <a:lnTo>
                  <a:pt x="8490246" y="5136439"/>
                </a:lnTo>
                <a:lnTo>
                  <a:pt x="8367179" y="5122397"/>
                </a:lnTo>
                <a:cubicBezTo>
                  <a:pt x="8362021" y="5120372"/>
                  <a:pt x="8357730" y="5120720"/>
                  <a:pt x="8353796" y="5122203"/>
                </a:cubicBezTo>
                <a:lnTo>
                  <a:pt x="8352369" y="5123043"/>
                </a:lnTo>
                <a:lnTo>
                  <a:pt x="8320101" y="5105625"/>
                </a:lnTo>
                <a:lnTo>
                  <a:pt x="8314429" y="5105299"/>
                </a:lnTo>
                <a:lnTo>
                  <a:pt x="8295170" y="5091404"/>
                </a:lnTo>
                <a:lnTo>
                  <a:pt x="8284273" y="5085581"/>
                </a:lnTo>
                <a:lnTo>
                  <a:pt x="8283146" y="5081138"/>
                </a:lnTo>
                <a:cubicBezTo>
                  <a:pt x="8280842" y="5077893"/>
                  <a:pt x="8276148" y="5075245"/>
                  <a:pt x="8266072" y="5073963"/>
                </a:cubicBezTo>
                <a:lnTo>
                  <a:pt x="8263373" y="5074193"/>
                </a:lnTo>
                <a:lnTo>
                  <a:pt x="8252030" y="5064350"/>
                </a:lnTo>
                <a:cubicBezTo>
                  <a:pt x="8248856" y="5060500"/>
                  <a:pt x="8246644" y="5056218"/>
                  <a:pt x="8245831" y="5051358"/>
                </a:cubicBezTo>
                <a:cubicBezTo>
                  <a:pt x="8181824" y="5054265"/>
                  <a:pt x="8147127" y="5020143"/>
                  <a:pt x="8090268" y="5005197"/>
                </a:cubicBezTo>
                <a:cubicBezTo>
                  <a:pt x="8025464" y="4982055"/>
                  <a:pt x="7967067" y="4960819"/>
                  <a:pt x="7905404" y="4963224"/>
                </a:cubicBezTo>
                <a:cubicBezTo>
                  <a:pt x="7835116" y="4948312"/>
                  <a:pt x="7780962" y="4946081"/>
                  <a:pt x="7718741" y="4937509"/>
                </a:cubicBezTo>
                <a:lnTo>
                  <a:pt x="7614343" y="4940980"/>
                </a:lnTo>
                <a:lnTo>
                  <a:pt x="7527539" y="4935152"/>
                </a:lnTo>
                <a:lnTo>
                  <a:pt x="7519567" y="4932599"/>
                </a:lnTo>
                <a:cubicBezTo>
                  <a:pt x="7513989" y="4931260"/>
                  <a:pt x="7510169" y="4930910"/>
                  <a:pt x="7507408" y="4931264"/>
                </a:cubicBezTo>
                <a:lnTo>
                  <a:pt x="7507036" y="4931591"/>
                </a:lnTo>
                <a:lnTo>
                  <a:pt x="7495791" y="4929639"/>
                </a:lnTo>
                <a:cubicBezTo>
                  <a:pt x="7476982" y="4925521"/>
                  <a:pt x="7422524" y="4942937"/>
                  <a:pt x="7405387" y="4937744"/>
                </a:cubicBezTo>
                <a:cubicBezTo>
                  <a:pt x="7374785" y="4940694"/>
                  <a:pt x="7333986" y="4941799"/>
                  <a:pt x="7312176" y="4947339"/>
                </a:cubicBezTo>
                <a:lnTo>
                  <a:pt x="7310849" y="4948781"/>
                </a:lnTo>
                <a:lnTo>
                  <a:pt x="7218556" y="4923532"/>
                </a:lnTo>
                <a:lnTo>
                  <a:pt x="7201098" y="4918982"/>
                </a:lnTo>
                <a:lnTo>
                  <a:pt x="7197000" y="4913624"/>
                </a:lnTo>
                <a:cubicBezTo>
                  <a:pt x="7192108" y="4910101"/>
                  <a:pt x="7184502" y="4907962"/>
                  <a:pt x="7170804" y="4908976"/>
                </a:cubicBezTo>
                <a:lnTo>
                  <a:pt x="7096984" y="4896748"/>
                </a:lnTo>
                <a:cubicBezTo>
                  <a:pt x="7061144" y="4895770"/>
                  <a:pt x="7050185" y="4894793"/>
                  <a:pt x="7018492" y="4897122"/>
                </a:cubicBezTo>
                <a:cubicBezTo>
                  <a:pt x="6937524" y="4886184"/>
                  <a:pt x="6943641" y="4862018"/>
                  <a:pt x="6904142" y="4867616"/>
                </a:cubicBezTo>
                <a:cubicBezTo>
                  <a:pt x="6871918" y="4872824"/>
                  <a:pt x="6787985" y="4853750"/>
                  <a:pt x="6708218" y="4839661"/>
                </a:cubicBezTo>
                <a:cubicBezTo>
                  <a:pt x="6649102" y="4830206"/>
                  <a:pt x="6628102" y="4816105"/>
                  <a:pt x="6549451" y="4810885"/>
                </a:cubicBezTo>
                <a:cubicBezTo>
                  <a:pt x="6472150" y="4766795"/>
                  <a:pt x="6409692" y="4790518"/>
                  <a:pt x="6317556" y="4764085"/>
                </a:cubicBezTo>
                <a:cubicBezTo>
                  <a:pt x="6297547" y="4748563"/>
                  <a:pt x="6209288" y="4765756"/>
                  <a:pt x="6168670" y="4761998"/>
                </a:cubicBezTo>
                <a:cubicBezTo>
                  <a:pt x="6128052" y="4758240"/>
                  <a:pt x="6090536" y="4744692"/>
                  <a:pt x="6073844" y="4741536"/>
                </a:cubicBezTo>
                <a:lnTo>
                  <a:pt x="6068526" y="4743073"/>
                </a:lnTo>
                <a:lnTo>
                  <a:pt x="6048634" y="4742390"/>
                </a:lnTo>
                <a:lnTo>
                  <a:pt x="6041279" y="4750739"/>
                </a:lnTo>
                <a:lnTo>
                  <a:pt x="6010088" y="4755832"/>
                </a:lnTo>
                <a:cubicBezTo>
                  <a:pt x="5998677" y="4756419"/>
                  <a:pt x="5970124" y="4755506"/>
                  <a:pt x="5957373" y="4752188"/>
                </a:cubicBezTo>
                <a:lnTo>
                  <a:pt x="5758915" y="4736496"/>
                </a:lnTo>
                <a:lnTo>
                  <a:pt x="5626957" y="4735473"/>
                </a:lnTo>
                <a:lnTo>
                  <a:pt x="5470902" y="4749493"/>
                </a:lnTo>
                <a:cubicBezTo>
                  <a:pt x="5478131" y="4762521"/>
                  <a:pt x="5439006" y="4748455"/>
                  <a:pt x="5432757" y="4760746"/>
                </a:cubicBezTo>
                <a:cubicBezTo>
                  <a:pt x="5429365" y="4770778"/>
                  <a:pt x="5391824" y="4775462"/>
                  <a:pt x="5381664" y="4778448"/>
                </a:cubicBezTo>
                <a:lnTo>
                  <a:pt x="5261760" y="4798865"/>
                </a:lnTo>
                <a:cubicBezTo>
                  <a:pt x="5251595" y="4799049"/>
                  <a:pt x="5230547" y="4807359"/>
                  <a:pt x="5222959" y="4809989"/>
                </a:cubicBezTo>
                <a:lnTo>
                  <a:pt x="5174657" y="4812979"/>
                </a:lnTo>
                <a:lnTo>
                  <a:pt x="5156551" y="4820202"/>
                </a:lnTo>
                <a:lnTo>
                  <a:pt x="5142595" y="4823602"/>
                </a:lnTo>
                <a:lnTo>
                  <a:pt x="5139593" y="4825703"/>
                </a:lnTo>
                <a:cubicBezTo>
                  <a:pt x="5133873" y="4829743"/>
                  <a:pt x="5128076" y="4833554"/>
                  <a:pt x="5121656" y="4836556"/>
                </a:cubicBezTo>
                <a:cubicBezTo>
                  <a:pt x="5108317" y="4807937"/>
                  <a:pt x="5064853" y="4857373"/>
                  <a:pt x="5065787" y="4829985"/>
                </a:cubicBezTo>
                <a:cubicBezTo>
                  <a:pt x="5028193" y="4841501"/>
                  <a:pt x="5038944" y="4812412"/>
                  <a:pt x="5011510" y="4846366"/>
                </a:cubicBezTo>
                <a:cubicBezTo>
                  <a:pt x="4937023" y="4845983"/>
                  <a:pt x="4916353" y="4832976"/>
                  <a:pt x="4840437" y="4870383"/>
                </a:cubicBezTo>
                <a:cubicBezTo>
                  <a:pt x="4806739" y="4887025"/>
                  <a:pt x="4784106" y="4898171"/>
                  <a:pt x="4762444" y="4898151"/>
                </a:cubicBezTo>
                <a:cubicBezTo>
                  <a:pt x="4741323" y="4902652"/>
                  <a:pt x="4729481" y="4905474"/>
                  <a:pt x="4723182" y="4907166"/>
                </a:cubicBezTo>
                <a:lnTo>
                  <a:pt x="4721173" y="4907914"/>
                </a:lnTo>
                <a:lnTo>
                  <a:pt x="4715524" y="4906639"/>
                </a:lnTo>
                <a:cubicBezTo>
                  <a:pt x="4680148" y="4913595"/>
                  <a:pt x="4524744" y="4914403"/>
                  <a:pt x="4515810" y="4916541"/>
                </a:cubicBezTo>
                <a:cubicBezTo>
                  <a:pt x="4457819" y="4929653"/>
                  <a:pt x="4462659" y="4930394"/>
                  <a:pt x="4428539" y="4927192"/>
                </a:cubicBezTo>
                <a:cubicBezTo>
                  <a:pt x="4423303" y="4923821"/>
                  <a:pt x="4368974" y="4930115"/>
                  <a:pt x="4362872" y="4928538"/>
                </a:cubicBezTo>
                <a:lnTo>
                  <a:pt x="4316962" y="4921923"/>
                </a:lnTo>
                <a:lnTo>
                  <a:pt x="4315106" y="4923264"/>
                </a:lnTo>
                <a:cubicBezTo>
                  <a:pt x="4306123" y="4926635"/>
                  <a:pt x="4299993" y="4926634"/>
                  <a:pt x="4295140" y="4925143"/>
                </a:cubicBezTo>
                <a:lnTo>
                  <a:pt x="4290059" y="4922226"/>
                </a:lnTo>
                <a:lnTo>
                  <a:pt x="4276138" y="4922472"/>
                </a:lnTo>
                <a:lnTo>
                  <a:pt x="4248113" y="4920148"/>
                </a:lnTo>
                <a:lnTo>
                  <a:pt x="4202046" y="4922943"/>
                </a:lnTo>
                <a:cubicBezTo>
                  <a:pt x="4201945" y="4923363"/>
                  <a:pt x="4201842" y="4923782"/>
                  <a:pt x="4201741" y="4924202"/>
                </a:cubicBezTo>
                <a:cubicBezTo>
                  <a:pt x="4200116" y="4927039"/>
                  <a:pt x="4197140" y="4929158"/>
                  <a:pt x="4191245" y="4929836"/>
                </a:cubicBezTo>
                <a:cubicBezTo>
                  <a:pt x="4204212" y="4947125"/>
                  <a:pt x="4161274" y="4945230"/>
                  <a:pt x="4142742" y="4945701"/>
                </a:cubicBezTo>
                <a:cubicBezTo>
                  <a:pt x="4124717" y="4952767"/>
                  <a:pt x="4099099" y="4966347"/>
                  <a:pt x="4083094" y="4972234"/>
                </a:cubicBezTo>
                <a:lnTo>
                  <a:pt x="4074543" y="4973069"/>
                </a:lnTo>
                <a:cubicBezTo>
                  <a:pt x="4074504" y="4973170"/>
                  <a:pt x="4074463" y="4973269"/>
                  <a:pt x="4074424" y="4973368"/>
                </a:cubicBezTo>
                <a:cubicBezTo>
                  <a:pt x="4072678" y="4974152"/>
                  <a:pt x="4069906" y="4974653"/>
                  <a:pt x="4065507" y="4974812"/>
                </a:cubicBezTo>
                <a:lnTo>
                  <a:pt x="4058951" y="4974594"/>
                </a:lnTo>
                <a:lnTo>
                  <a:pt x="4042361" y="4976215"/>
                </a:lnTo>
                <a:lnTo>
                  <a:pt x="4036993" y="4978649"/>
                </a:lnTo>
                <a:lnTo>
                  <a:pt x="4035360" y="4982316"/>
                </a:lnTo>
                <a:lnTo>
                  <a:pt x="4033775" y="4982081"/>
                </a:lnTo>
                <a:cubicBezTo>
                  <a:pt x="4021424" y="4977217"/>
                  <a:pt x="4016874" y="4968841"/>
                  <a:pt x="4004535" y="4994649"/>
                </a:cubicBezTo>
                <a:cubicBezTo>
                  <a:pt x="3976667" y="4987584"/>
                  <a:pt x="3972977" y="5002913"/>
                  <a:pt x="3936843" y="5012106"/>
                </a:cubicBezTo>
                <a:cubicBezTo>
                  <a:pt x="3920506" y="5004382"/>
                  <a:pt x="3908535" y="5009071"/>
                  <a:pt x="3897272" y="5017761"/>
                </a:cubicBezTo>
                <a:cubicBezTo>
                  <a:pt x="3861092" y="5017265"/>
                  <a:pt x="3829628" y="5031135"/>
                  <a:pt x="3789757" y="5037999"/>
                </a:cubicBezTo>
                <a:cubicBezTo>
                  <a:pt x="3741007" y="5052705"/>
                  <a:pt x="3725129" y="5054682"/>
                  <a:pt x="3682510" y="5061922"/>
                </a:cubicBezTo>
                <a:lnTo>
                  <a:pt x="3610032" y="5094193"/>
                </a:lnTo>
                <a:lnTo>
                  <a:pt x="3603852" y="5092831"/>
                </a:lnTo>
                <a:cubicBezTo>
                  <a:pt x="3599580" y="5092212"/>
                  <a:pt x="3596726" y="5092212"/>
                  <a:pt x="3594733" y="5092667"/>
                </a:cubicBezTo>
                <a:lnTo>
                  <a:pt x="3594498" y="5092936"/>
                </a:lnTo>
                <a:lnTo>
                  <a:pt x="3585975" y="5092246"/>
                </a:lnTo>
                <a:cubicBezTo>
                  <a:pt x="3571623" y="5090455"/>
                  <a:pt x="3549389" y="5104654"/>
                  <a:pt x="3536132" y="5101945"/>
                </a:cubicBezTo>
                <a:cubicBezTo>
                  <a:pt x="3513940" y="5106241"/>
                  <a:pt x="3488622" y="5099976"/>
                  <a:pt x="3473220" y="5105606"/>
                </a:cubicBezTo>
                <a:lnTo>
                  <a:pt x="3400725" y="5117654"/>
                </a:lnTo>
                <a:lnTo>
                  <a:pt x="3375935" y="5106247"/>
                </a:lnTo>
                <a:lnTo>
                  <a:pt x="3348219" y="5109860"/>
                </a:lnTo>
                <a:cubicBezTo>
                  <a:pt x="3337206" y="5110533"/>
                  <a:pt x="3327054" y="5111295"/>
                  <a:pt x="3319639" y="5114795"/>
                </a:cubicBezTo>
                <a:lnTo>
                  <a:pt x="3248529" y="5133347"/>
                </a:lnTo>
                <a:lnTo>
                  <a:pt x="3210308" y="5119794"/>
                </a:lnTo>
                <a:cubicBezTo>
                  <a:pt x="3206088" y="5117870"/>
                  <a:pt x="3200152" y="5117326"/>
                  <a:pt x="3190375" y="5119915"/>
                </a:cubicBezTo>
                <a:lnTo>
                  <a:pt x="3188145" y="5121096"/>
                </a:lnTo>
                <a:cubicBezTo>
                  <a:pt x="3182625" y="5119116"/>
                  <a:pt x="3141856" y="5121682"/>
                  <a:pt x="3108596" y="5122416"/>
                </a:cubicBezTo>
                <a:cubicBezTo>
                  <a:pt x="3055968" y="5124842"/>
                  <a:pt x="3048940" y="5117475"/>
                  <a:pt x="2988584" y="5125502"/>
                </a:cubicBezTo>
                <a:cubicBezTo>
                  <a:pt x="2928853" y="5129690"/>
                  <a:pt x="2917951" y="5124649"/>
                  <a:pt x="2876540" y="5133019"/>
                </a:cubicBezTo>
                <a:lnTo>
                  <a:pt x="2626864" y="5133771"/>
                </a:lnTo>
                <a:cubicBezTo>
                  <a:pt x="2562348" y="5111858"/>
                  <a:pt x="2563422" y="5142456"/>
                  <a:pt x="2491422" y="5135486"/>
                </a:cubicBezTo>
                <a:cubicBezTo>
                  <a:pt x="2433091" y="5200962"/>
                  <a:pt x="2455709" y="5160483"/>
                  <a:pt x="2415617" y="5168715"/>
                </a:cubicBezTo>
                <a:lnTo>
                  <a:pt x="2290098" y="5166151"/>
                </a:lnTo>
                <a:cubicBezTo>
                  <a:pt x="2257057" y="5152522"/>
                  <a:pt x="2202458" y="5187690"/>
                  <a:pt x="2161714" y="5169302"/>
                </a:cubicBezTo>
                <a:cubicBezTo>
                  <a:pt x="2122714" y="5172302"/>
                  <a:pt x="2080450" y="5180350"/>
                  <a:pt x="2056089" y="5184144"/>
                </a:cubicBezTo>
                <a:cubicBezTo>
                  <a:pt x="2019828" y="5191108"/>
                  <a:pt x="1978839" y="5203797"/>
                  <a:pt x="1944153" y="5211084"/>
                </a:cubicBezTo>
                <a:cubicBezTo>
                  <a:pt x="1925867" y="5199079"/>
                  <a:pt x="1896027" y="5224183"/>
                  <a:pt x="1847968" y="5227868"/>
                </a:cubicBezTo>
                <a:cubicBezTo>
                  <a:pt x="1827977" y="5213971"/>
                  <a:pt x="1815570" y="5230544"/>
                  <a:pt x="1777083" y="5212267"/>
                </a:cubicBezTo>
                <a:cubicBezTo>
                  <a:pt x="1775439" y="5214216"/>
                  <a:pt x="1773397" y="5216035"/>
                  <a:pt x="1771025" y="5217668"/>
                </a:cubicBezTo>
                <a:cubicBezTo>
                  <a:pt x="1757251" y="5227146"/>
                  <a:pt x="1735528" y="5228402"/>
                  <a:pt x="1722509" y="5220470"/>
                </a:cubicBezTo>
                <a:cubicBezTo>
                  <a:pt x="1691779" y="5208440"/>
                  <a:pt x="1662321" y="5203305"/>
                  <a:pt x="1633941" y="5200774"/>
                </a:cubicBezTo>
                <a:lnTo>
                  <a:pt x="1586145" y="5210184"/>
                </a:lnTo>
                <a:cubicBezTo>
                  <a:pt x="1567948" y="5215416"/>
                  <a:pt x="1545900" y="5226363"/>
                  <a:pt x="1524748" y="5232173"/>
                </a:cubicBezTo>
                <a:cubicBezTo>
                  <a:pt x="1502586" y="5235395"/>
                  <a:pt x="1478013" y="5230993"/>
                  <a:pt x="1459242" y="5245044"/>
                </a:cubicBezTo>
                <a:cubicBezTo>
                  <a:pt x="1421474" y="5260197"/>
                  <a:pt x="1374524" y="5244220"/>
                  <a:pt x="1349457" y="5280705"/>
                </a:cubicBezTo>
                <a:cubicBezTo>
                  <a:pt x="1273276" y="5302389"/>
                  <a:pt x="1121512" y="5336260"/>
                  <a:pt x="1009212" y="5361227"/>
                </a:cubicBezTo>
                <a:cubicBezTo>
                  <a:pt x="939016" y="5373529"/>
                  <a:pt x="866895" y="5370149"/>
                  <a:pt x="808572" y="5377024"/>
                </a:cubicBezTo>
                <a:cubicBezTo>
                  <a:pt x="802823" y="5374184"/>
                  <a:pt x="726016" y="5397963"/>
                  <a:pt x="719549" y="5396991"/>
                </a:cubicBezTo>
                <a:lnTo>
                  <a:pt x="698795" y="5397657"/>
                </a:lnTo>
                <a:cubicBezTo>
                  <a:pt x="689833" y="5401894"/>
                  <a:pt x="683492" y="5402495"/>
                  <a:pt x="678327" y="5401487"/>
                </a:cubicBezTo>
                <a:lnTo>
                  <a:pt x="672784" y="5399085"/>
                </a:lnTo>
                <a:lnTo>
                  <a:pt x="658406" y="5400696"/>
                </a:lnTo>
                <a:lnTo>
                  <a:pt x="629185" y="5401132"/>
                </a:lnTo>
                <a:lnTo>
                  <a:pt x="624558" y="5403782"/>
                </a:lnTo>
                <a:lnTo>
                  <a:pt x="581798" y="5408438"/>
                </a:lnTo>
                <a:cubicBezTo>
                  <a:pt x="581736" y="5408865"/>
                  <a:pt x="581671" y="5409294"/>
                  <a:pt x="581608" y="5409722"/>
                </a:cubicBezTo>
                <a:cubicBezTo>
                  <a:pt x="580204" y="5412704"/>
                  <a:pt x="577331" y="5415106"/>
                  <a:pt x="571299" y="5416358"/>
                </a:cubicBezTo>
                <a:cubicBezTo>
                  <a:pt x="551623" y="5426267"/>
                  <a:pt x="484499" y="5459654"/>
                  <a:pt x="463549" y="5469173"/>
                </a:cubicBezTo>
                <a:cubicBezTo>
                  <a:pt x="453136" y="5470720"/>
                  <a:pt x="449731" y="5472678"/>
                  <a:pt x="445606" y="5473465"/>
                </a:cubicBezTo>
                <a:lnTo>
                  <a:pt x="438799" y="5473893"/>
                </a:lnTo>
                <a:cubicBezTo>
                  <a:pt x="417222" y="5482183"/>
                  <a:pt x="343312" y="5513407"/>
                  <a:pt x="316138" y="5523213"/>
                </a:cubicBezTo>
                <a:cubicBezTo>
                  <a:pt x="298481" y="5517132"/>
                  <a:pt x="286556" y="5522972"/>
                  <a:pt x="275748" y="5532726"/>
                </a:cubicBezTo>
                <a:cubicBezTo>
                  <a:pt x="238274" y="5535784"/>
                  <a:pt x="207076" y="5552679"/>
                  <a:pt x="166496" y="5563424"/>
                </a:cubicBezTo>
                <a:lnTo>
                  <a:pt x="0" y="5629888"/>
                </a:lnTo>
                <a:close/>
              </a:path>
            </a:pathLst>
          </a:custGeom>
        </p:spPr>
      </p:pic>
    </p:spTree>
    <p:extLst>
      <p:ext uri="{BB962C8B-B14F-4D97-AF65-F5344CB8AC3E}">
        <p14:creationId xmlns:p14="http://schemas.microsoft.com/office/powerpoint/2010/main" val="8639822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E301BE8-2D2C-B587-6E79-C875E6C612DB}"/>
            </a:ext>
          </a:extLst>
        </p:cNvPr>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7B1AB9FE-36F5-4FD1-9850-DB5C5AD482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erson and person sitting on a couch&#10;&#10;Description automatically generated">
            <a:extLst>
              <a:ext uri="{FF2B5EF4-FFF2-40B4-BE49-F238E27FC236}">
                <a16:creationId xmlns:a16="http://schemas.microsoft.com/office/drawing/2014/main" id="{71030A97-735A-3B2C-1D46-F94D1AB03DAF}"/>
              </a:ext>
            </a:extLst>
          </p:cNvPr>
          <p:cNvPicPr>
            <a:picLocks noChangeAspect="1"/>
          </p:cNvPicPr>
          <p:nvPr/>
        </p:nvPicPr>
        <p:blipFill>
          <a:blip r:embed="rId2"/>
          <a:srcRect l="3342" r="2908"/>
          <a:stretch/>
        </p:blipFill>
        <p:spPr>
          <a:xfrm>
            <a:off x="20" y="10"/>
            <a:ext cx="9143979" cy="5486390"/>
          </a:xfrm>
          <a:prstGeom prst="rect">
            <a:avLst/>
          </a:prstGeom>
          <a:effectLst>
            <a:outerShdw blurRad="596900" dist="330200" dir="8820000" sx="87000" sy="87000" algn="ctr" rotWithShape="0">
              <a:srgbClr val="000000">
                <a:alpha val="29000"/>
              </a:srgbClr>
            </a:outerShdw>
          </a:effectLst>
        </p:spPr>
      </p:pic>
      <p:sp useBgFill="1">
        <p:nvSpPr>
          <p:cNvPr id="11" name="Rectangle 10">
            <a:extLst>
              <a:ext uri="{FF2B5EF4-FFF2-40B4-BE49-F238E27FC236}">
                <a16:creationId xmlns:a16="http://schemas.microsoft.com/office/drawing/2014/main" id="{F489C2E0-4895-4B72-85EA-7EE9FAFFDC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86402"/>
            <a:ext cx="9144000" cy="1371598"/>
          </a:xfrm>
          <a:prstGeom prst="rect">
            <a:avLst/>
          </a:prstGeom>
          <a:ln>
            <a:noFill/>
          </a:ln>
          <a:effectLst>
            <a:outerShdw blurRad="254000" dist="114300" dir="20340000" sx="89000" sy="89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682AAA-80F1-F9C5-9570-E54C504EE621}"/>
              </a:ext>
            </a:extLst>
          </p:cNvPr>
          <p:cNvSpPr>
            <a:spLocks noGrp="1"/>
          </p:cNvSpPr>
          <p:nvPr>
            <p:ph type="title"/>
          </p:nvPr>
        </p:nvSpPr>
        <p:spPr>
          <a:xfrm>
            <a:off x="442167" y="5746071"/>
            <a:ext cx="5261624" cy="852260"/>
          </a:xfrm>
        </p:spPr>
        <p:txBody>
          <a:bodyPr vert="horz" lIns="91440" tIns="45720" rIns="91440" bIns="45720" rtlCol="0" anchor="ctr">
            <a:normAutofit/>
          </a:bodyPr>
          <a:lstStyle/>
          <a:p>
            <a:pPr defTabSz="914400">
              <a:lnSpc>
                <a:spcPct val="90000"/>
              </a:lnSpc>
            </a:pPr>
            <a:r>
              <a:rPr lang="en-US" sz="3100" b="0" i="0">
                <a:effectLst/>
              </a:rPr>
              <a:t> Discusión con tu pareja</a:t>
            </a:r>
            <a:endParaRPr lang="en-US" sz="3100"/>
          </a:p>
        </p:txBody>
      </p:sp>
    </p:spTree>
    <p:extLst>
      <p:ext uri="{BB962C8B-B14F-4D97-AF65-F5344CB8AC3E}">
        <p14:creationId xmlns:p14="http://schemas.microsoft.com/office/powerpoint/2010/main" val="18574540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602EDDC-33D3-D13F-63C5-258A884BBE33}"/>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person with his hands on his face&#10;&#10;Description automatically generated">
            <a:extLst>
              <a:ext uri="{FF2B5EF4-FFF2-40B4-BE49-F238E27FC236}">
                <a16:creationId xmlns:a16="http://schemas.microsoft.com/office/drawing/2014/main" id="{7E8AB2E0-0F22-ACE9-94EE-CE08FF7B1CD6}"/>
              </a:ext>
            </a:extLst>
          </p:cNvPr>
          <p:cNvPicPr>
            <a:picLocks noChangeAspect="1"/>
          </p:cNvPicPr>
          <p:nvPr/>
        </p:nvPicPr>
        <p:blipFill>
          <a:blip r:embed="rId2"/>
          <a:srcRect l="10933" r="18478" b="-1"/>
          <a:stretch/>
        </p:blipFill>
        <p:spPr>
          <a:xfrm>
            <a:off x="1891768" y="10"/>
            <a:ext cx="7252232" cy="6857990"/>
          </a:xfrm>
          <a:prstGeom prst="rect">
            <a:avLst/>
          </a:prstGeom>
        </p:spPr>
      </p:pic>
      <p:sp>
        <p:nvSpPr>
          <p:cNvPr id="11" name="Rectangle 10">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30023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4FFFC0-6179-19A0-5027-969244927695}"/>
              </a:ext>
            </a:extLst>
          </p:cNvPr>
          <p:cNvSpPr>
            <a:spLocks noGrp="1"/>
          </p:cNvSpPr>
          <p:nvPr>
            <p:ph type="title"/>
          </p:nvPr>
        </p:nvSpPr>
        <p:spPr>
          <a:xfrm>
            <a:off x="203809" y="1582986"/>
            <a:ext cx="2980038" cy="3692028"/>
          </a:xfrm>
          <a:noFill/>
        </p:spPr>
        <p:txBody>
          <a:bodyPr vert="horz" lIns="91440" tIns="45720" rIns="91440" bIns="45720" rtlCol="0" anchor="b">
            <a:normAutofit/>
          </a:bodyPr>
          <a:lstStyle/>
          <a:p>
            <a:pPr defTabSz="914400">
              <a:lnSpc>
                <a:spcPct val="90000"/>
              </a:lnSpc>
              <a:spcAft>
                <a:spcPts val="750"/>
              </a:spcAft>
            </a:pPr>
            <a:r>
              <a:rPr lang="en-US" sz="3200" b="0" i="0" dirty="0" err="1">
                <a:effectLst/>
              </a:rPr>
              <a:t>Gestión</a:t>
            </a:r>
            <a:r>
              <a:rPr lang="en-US" sz="3200" b="0" i="0" dirty="0">
                <a:effectLst/>
              </a:rPr>
              <a:t> de </a:t>
            </a:r>
            <a:r>
              <a:rPr lang="en-US" sz="3200" b="0" i="0" dirty="0" err="1">
                <a:effectLst/>
              </a:rPr>
              <a:t>emociones</a:t>
            </a:r>
            <a:r>
              <a:rPr lang="en-US" sz="3200" b="0" i="0" dirty="0">
                <a:effectLst/>
              </a:rPr>
              <a:t> </a:t>
            </a:r>
            <a:r>
              <a:rPr lang="en-US" sz="3200" b="0" i="0" dirty="0" err="1">
                <a:effectLst/>
              </a:rPr>
              <a:t>en</a:t>
            </a:r>
            <a:r>
              <a:rPr lang="en-US" sz="3200" b="0" i="0" dirty="0">
                <a:effectLst/>
              </a:rPr>
              <a:t> </a:t>
            </a:r>
            <a:r>
              <a:rPr lang="en-US" sz="3200" b="0" i="0" dirty="0" err="1">
                <a:effectLst/>
              </a:rPr>
              <a:t>situaciones</a:t>
            </a:r>
            <a:r>
              <a:rPr lang="en-US" sz="3200" b="0" i="0" dirty="0">
                <a:effectLst/>
              </a:rPr>
              <a:t> </a:t>
            </a:r>
            <a:r>
              <a:rPr lang="en-US" sz="3200" b="0" i="0" dirty="0" err="1">
                <a:effectLst/>
              </a:rPr>
              <a:t>estresantes</a:t>
            </a:r>
            <a:endParaRPr lang="en-US" sz="3200" b="0" i="0" dirty="0">
              <a:effectLst/>
            </a:endParaRPr>
          </a:p>
        </p:txBody>
      </p:sp>
    </p:spTree>
    <p:extLst>
      <p:ext uri="{BB962C8B-B14F-4D97-AF65-F5344CB8AC3E}">
        <p14:creationId xmlns:p14="http://schemas.microsoft.com/office/powerpoint/2010/main" val="674851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7AB1877-4C64-8E83-89A1-45E7D119344E}"/>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C55F0BA-7D8B-4753-AB68-D54E59A24A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5EC3D79-D35D-E7C3-F54A-3FFBF5931D60}"/>
              </a:ext>
            </a:extLst>
          </p:cNvPr>
          <p:cNvSpPr>
            <a:spLocks noGrp="1"/>
          </p:cNvSpPr>
          <p:nvPr>
            <p:ph type="title"/>
          </p:nvPr>
        </p:nvSpPr>
        <p:spPr>
          <a:xfrm>
            <a:off x="645393" y="5006519"/>
            <a:ext cx="7848550" cy="1314159"/>
          </a:xfrm>
          <a:noFill/>
        </p:spPr>
        <p:txBody>
          <a:bodyPr vert="horz" lIns="91440" tIns="45720" rIns="91440" bIns="45720" rtlCol="0" anchor="b">
            <a:normAutofit/>
          </a:bodyPr>
          <a:lstStyle/>
          <a:p>
            <a:pPr algn="ctr" defTabSz="914400">
              <a:lnSpc>
                <a:spcPct val="90000"/>
              </a:lnSpc>
              <a:spcAft>
                <a:spcPts val="750"/>
              </a:spcAft>
            </a:pPr>
            <a:r>
              <a:rPr lang="en-US" sz="4200" b="0" i="0" dirty="0" err="1">
                <a:effectLst/>
              </a:rPr>
              <a:t>Participación</a:t>
            </a:r>
            <a:r>
              <a:rPr lang="en-US" sz="4200" b="0" i="0" dirty="0">
                <a:effectLst/>
              </a:rPr>
              <a:t> </a:t>
            </a:r>
            <a:r>
              <a:rPr lang="en-US" sz="4200" b="0" i="0" dirty="0" err="1">
                <a:effectLst/>
              </a:rPr>
              <a:t>en</a:t>
            </a:r>
            <a:r>
              <a:rPr lang="en-US" sz="4200" b="0" i="0" dirty="0">
                <a:effectLst/>
              </a:rPr>
              <a:t> un </a:t>
            </a:r>
            <a:r>
              <a:rPr lang="en-US" sz="4200" b="0" i="0" dirty="0" err="1">
                <a:effectLst/>
              </a:rPr>
              <a:t>equipo</a:t>
            </a:r>
            <a:r>
              <a:rPr lang="en-US" sz="4200" b="0" i="0" dirty="0">
                <a:effectLst/>
              </a:rPr>
              <a:t> </a:t>
            </a:r>
            <a:r>
              <a:rPr lang="en-US" sz="4200" b="0" i="0" dirty="0" err="1">
                <a:effectLst/>
              </a:rPr>
              <a:t>deportivo</a:t>
            </a:r>
            <a:r>
              <a:rPr lang="en-US" sz="4200" b="0" i="0" dirty="0">
                <a:effectLst/>
              </a:rPr>
              <a:t> o un </a:t>
            </a:r>
            <a:r>
              <a:rPr lang="en-US" sz="4200" b="0" i="0" dirty="0" err="1">
                <a:effectLst/>
              </a:rPr>
              <a:t>grupo</a:t>
            </a:r>
            <a:r>
              <a:rPr lang="en-US" sz="4200" b="0" i="0" dirty="0">
                <a:effectLst/>
              </a:rPr>
              <a:t> de </a:t>
            </a:r>
            <a:r>
              <a:rPr lang="en-US" sz="4200" b="0" i="0" dirty="0" err="1">
                <a:effectLst/>
              </a:rPr>
              <a:t>ocio</a:t>
            </a:r>
            <a:endParaRPr lang="en-US" sz="4200" b="0" i="0" dirty="0">
              <a:effectLst/>
            </a:endParaRPr>
          </a:p>
        </p:txBody>
      </p:sp>
      <p:pic>
        <p:nvPicPr>
          <p:cNvPr id="4" name="Picture 3" descr="A group of people looking at a computer&#10;&#10;Description automatically generated">
            <a:extLst>
              <a:ext uri="{FF2B5EF4-FFF2-40B4-BE49-F238E27FC236}">
                <a16:creationId xmlns:a16="http://schemas.microsoft.com/office/drawing/2014/main" id="{D9FAD7E6-0527-0C5C-3471-7B93110F9887}"/>
              </a:ext>
            </a:extLst>
          </p:cNvPr>
          <p:cNvPicPr>
            <a:picLocks noChangeAspect="1"/>
          </p:cNvPicPr>
          <p:nvPr/>
        </p:nvPicPr>
        <p:blipFill>
          <a:blip r:embed="rId2"/>
          <a:srcRect l="914" r="14233" b="-1"/>
          <a:stretch/>
        </p:blipFill>
        <p:spPr>
          <a:xfrm>
            <a:off x="1381957" y="166651"/>
            <a:ext cx="6272809" cy="4607368"/>
          </a:xfrm>
          <a:prstGeom prst="rect">
            <a:avLst/>
          </a:prstGeom>
          <a:effectLst/>
        </p:spPr>
      </p:pic>
    </p:spTree>
    <p:extLst>
      <p:ext uri="{BB962C8B-B14F-4D97-AF65-F5344CB8AC3E}">
        <p14:creationId xmlns:p14="http://schemas.microsoft.com/office/powerpoint/2010/main" val="176774981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70A1295-61BC-4214-AA3E-D39667302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377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B7ECA24-ACD3-1C4F-1089-4D5DDBECBB96}"/>
              </a:ext>
            </a:extLst>
          </p:cNvPr>
          <p:cNvSpPr>
            <a:spLocks noGrp="1"/>
          </p:cNvSpPr>
          <p:nvPr>
            <p:ph type="title"/>
          </p:nvPr>
        </p:nvSpPr>
        <p:spPr>
          <a:xfrm>
            <a:off x="603504" y="5116529"/>
            <a:ext cx="7944130" cy="1000655"/>
          </a:xfrm>
        </p:spPr>
        <p:txBody>
          <a:bodyPr vert="horz" lIns="91440" tIns="45720" rIns="91440" bIns="45720" rtlCol="0" anchor="t">
            <a:normAutofit/>
          </a:bodyPr>
          <a:lstStyle/>
          <a:p>
            <a:pPr algn="l" defTabSz="914400">
              <a:lnSpc>
                <a:spcPct val="90000"/>
              </a:lnSpc>
            </a:pPr>
            <a:r>
              <a:rPr lang="es-MX" sz="3200" b="1" i="0" dirty="0">
                <a:solidFill>
                  <a:srgbClr val="3B3B3B"/>
                </a:solidFill>
                <a:effectLst/>
                <a:latin typeface="Inter"/>
              </a:rPr>
              <a:t>ENCUENTRO CON DESCONOCIDOS EN UNA REUNIÓN SOCIAL</a:t>
            </a:r>
            <a:endParaRPr lang="en-US" sz="6000" dirty="0">
              <a:solidFill>
                <a:schemeClr val="tx2"/>
              </a:solidFill>
            </a:endParaRPr>
          </a:p>
        </p:txBody>
      </p:sp>
      <p:pic>
        <p:nvPicPr>
          <p:cNvPr id="6" name="Picture 5" descr="A group of people clinking glasses at a table&#10;&#10;Description automatically generated">
            <a:extLst>
              <a:ext uri="{FF2B5EF4-FFF2-40B4-BE49-F238E27FC236}">
                <a16:creationId xmlns:a16="http://schemas.microsoft.com/office/drawing/2014/main" id="{3AAC9615-4A31-74C2-3B94-6D1803B525FB}"/>
              </a:ext>
            </a:extLst>
          </p:cNvPr>
          <p:cNvPicPr>
            <a:picLocks noChangeAspect="1"/>
          </p:cNvPicPr>
          <p:nvPr/>
        </p:nvPicPr>
        <p:blipFill>
          <a:blip r:embed="rId2"/>
          <a:srcRect b="8562"/>
          <a:stretch/>
        </p:blipFill>
        <p:spPr>
          <a:xfrm>
            <a:off x="20" y="10"/>
            <a:ext cx="9143980" cy="4201449"/>
          </a:xfrm>
          <a:prstGeom prst="rect">
            <a:avLst/>
          </a:prstGeom>
        </p:spPr>
      </p:pic>
      <p:grpSp>
        <p:nvGrpSpPr>
          <p:cNvPr id="13" name="Group 12">
            <a:extLst>
              <a:ext uri="{FF2B5EF4-FFF2-40B4-BE49-F238E27FC236}">
                <a16:creationId xmlns:a16="http://schemas.microsoft.com/office/drawing/2014/main" id="{0B139475-2B26-4CA9-9413-DE741E49F7B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2941813"/>
            <a:ext cx="9141713" cy="1828800"/>
            <a:chOff x="-305" y="3144820"/>
            <a:chExt cx="9182100" cy="1551136"/>
          </a:xfrm>
        </p:grpSpPr>
        <p:sp useBgFill="1">
          <p:nvSpPr>
            <p:cNvPr id="14" name="Freeform: Shape 13">
              <a:extLst>
                <a:ext uri="{FF2B5EF4-FFF2-40B4-BE49-F238E27FC236}">
                  <a16:creationId xmlns:a16="http://schemas.microsoft.com/office/drawing/2014/main" id="{16C6BF63-6277-4C39-BE5D-3C341662CE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676854"/>
              <a:ext cx="9182100" cy="1019102"/>
            </a:xfrm>
            <a:custGeom>
              <a:avLst/>
              <a:gdLst>
                <a:gd name="connsiteX0" fmla="*/ 0 w 9182100"/>
                <a:gd name="connsiteY0" fmla="*/ 1019102 h 1019102"/>
                <a:gd name="connsiteX1" fmla="*/ 9182100 w 9182100"/>
                <a:gd name="connsiteY1" fmla="*/ 1019102 h 1019102"/>
                <a:gd name="connsiteX2" fmla="*/ 9182100 w 9182100"/>
                <a:gd name="connsiteY2" fmla="*/ 273009 h 1019102"/>
                <a:gd name="connsiteX3" fmla="*/ 9065895 w 9182100"/>
                <a:gd name="connsiteY3" fmla="*/ 278343 h 1019102"/>
                <a:gd name="connsiteX4" fmla="*/ 8261890 w 9182100"/>
                <a:gd name="connsiteY4" fmla="*/ 257769 h 1019102"/>
                <a:gd name="connsiteX5" fmla="*/ 8038624 w 9182100"/>
                <a:gd name="connsiteY5" fmla="*/ 235956 h 1019102"/>
                <a:gd name="connsiteX6" fmla="*/ 7862221 w 9182100"/>
                <a:gd name="connsiteY6" fmla="*/ 213097 h 1019102"/>
                <a:gd name="connsiteX7" fmla="*/ 6238780 w 9182100"/>
                <a:gd name="connsiteY7" fmla="*/ 126419 h 1019102"/>
                <a:gd name="connsiteX8" fmla="*/ 5828729 w 9182100"/>
                <a:gd name="connsiteY8" fmla="*/ 142421 h 1019102"/>
                <a:gd name="connsiteX9" fmla="*/ 5227606 w 9182100"/>
                <a:gd name="connsiteY9" fmla="*/ 219764 h 1019102"/>
                <a:gd name="connsiteX10" fmla="*/ 4394359 w 9182100"/>
                <a:gd name="connsiteY10" fmla="*/ 190713 h 1019102"/>
                <a:gd name="connsiteX11" fmla="*/ 3789236 w 9182100"/>
                <a:gd name="connsiteY11" fmla="*/ 107655 h 1019102"/>
                <a:gd name="connsiteX12" fmla="*/ 3391567 w 9182100"/>
                <a:gd name="connsiteY12" fmla="*/ 30502 h 1019102"/>
                <a:gd name="connsiteX13" fmla="*/ 2180177 w 9182100"/>
                <a:gd name="connsiteY13" fmla="*/ 67745 h 1019102"/>
                <a:gd name="connsiteX14" fmla="*/ 1543336 w 9182100"/>
                <a:gd name="connsiteY14" fmla="*/ 209953 h 1019102"/>
                <a:gd name="connsiteX15" fmla="*/ 1276731 w 9182100"/>
                <a:gd name="connsiteY15" fmla="*/ 286439 h 1019102"/>
                <a:gd name="connsiteX16" fmla="*/ 441293 w 9182100"/>
                <a:gd name="connsiteY16" fmla="*/ 292345 h 1019102"/>
                <a:gd name="connsiteX17" fmla="*/ 0 w 9182100"/>
                <a:gd name="connsiteY17" fmla="*/ 135563 h 1019102"/>
                <a:gd name="connsiteX18" fmla="*/ 0 w 9182100"/>
                <a:gd name="connsiteY18" fmla="*/ 1019102 h 1019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182100" h="1019102">
                  <a:moveTo>
                    <a:pt x="0" y="1019102"/>
                  </a:moveTo>
                  <a:lnTo>
                    <a:pt x="9182100" y="1019102"/>
                  </a:lnTo>
                  <a:lnTo>
                    <a:pt x="9182100" y="273009"/>
                  </a:lnTo>
                  <a:cubicBezTo>
                    <a:pt x="9143429" y="275485"/>
                    <a:pt x="9104662" y="277200"/>
                    <a:pt x="9065895" y="278343"/>
                  </a:cubicBezTo>
                  <a:cubicBezTo>
                    <a:pt x="8798243" y="285201"/>
                    <a:pt x="8529066" y="277009"/>
                    <a:pt x="8261890" y="257769"/>
                  </a:cubicBezTo>
                  <a:cubicBezTo>
                    <a:pt x="8187024" y="251863"/>
                    <a:pt x="8112443" y="245386"/>
                    <a:pt x="8038624" y="235956"/>
                  </a:cubicBezTo>
                  <a:cubicBezTo>
                    <a:pt x="7980140" y="228051"/>
                    <a:pt x="7920228" y="219002"/>
                    <a:pt x="7862221" y="213097"/>
                  </a:cubicBezTo>
                  <a:cubicBezTo>
                    <a:pt x="7322439" y="159280"/>
                    <a:pt x="6780943" y="130991"/>
                    <a:pt x="6238780" y="126419"/>
                  </a:cubicBezTo>
                  <a:cubicBezTo>
                    <a:pt x="6102477" y="126324"/>
                    <a:pt x="5964745" y="128800"/>
                    <a:pt x="5828729" y="142421"/>
                  </a:cubicBezTo>
                  <a:cubicBezTo>
                    <a:pt x="5624703" y="162328"/>
                    <a:pt x="5429441" y="202048"/>
                    <a:pt x="5227606" y="219764"/>
                  </a:cubicBezTo>
                  <a:cubicBezTo>
                    <a:pt x="4950238" y="245767"/>
                    <a:pt x="4670393" y="228527"/>
                    <a:pt x="4394359" y="190713"/>
                  </a:cubicBezTo>
                  <a:cubicBezTo>
                    <a:pt x="4193381" y="163090"/>
                    <a:pt x="3988880" y="147755"/>
                    <a:pt x="3789236" y="107655"/>
                  </a:cubicBezTo>
                  <a:cubicBezTo>
                    <a:pt x="3660743" y="85271"/>
                    <a:pt x="3520249" y="51648"/>
                    <a:pt x="3391567" y="30502"/>
                  </a:cubicBezTo>
                  <a:cubicBezTo>
                    <a:pt x="2990469" y="-28553"/>
                    <a:pt x="2579370" y="5928"/>
                    <a:pt x="2180177" y="67745"/>
                  </a:cubicBezTo>
                  <a:cubicBezTo>
                    <a:pt x="1965198" y="103273"/>
                    <a:pt x="1751648" y="146136"/>
                    <a:pt x="1543336" y="209953"/>
                  </a:cubicBezTo>
                  <a:cubicBezTo>
                    <a:pt x="1456087" y="238528"/>
                    <a:pt x="1365885" y="264627"/>
                    <a:pt x="1276731" y="286439"/>
                  </a:cubicBezTo>
                  <a:cubicBezTo>
                    <a:pt x="1001173" y="335398"/>
                    <a:pt x="716471" y="346923"/>
                    <a:pt x="441293" y="292345"/>
                  </a:cubicBezTo>
                  <a:cubicBezTo>
                    <a:pt x="285655" y="263198"/>
                    <a:pt x="143923" y="198237"/>
                    <a:pt x="0" y="135563"/>
                  </a:cubicBezTo>
                  <a:lnTo>
                    <a:pt x="0" y="1019102"/>
                  </a:lnTo>
                  <a:close/>
                </a:path>
              </a:pathLst>
            </a:custGeom>
            <a:ln w="9525" cap="flat">
              <a:noFill/>
              <a:prstDash val="solid"/>
              <a:miter/>
            </a:ln>
          </p:spPr>
          <p:txBody>
            <a:bodyPr rtlCol="0" anchor="ctr"/>
            <a:lstStyle/>
            <a:p>
              <a:endParaRPr lang="en-US" dirty="0"/>
            </a:p>
          </p:txBody>
        </p:sp>
        <p:sp>
          <p:nvSpPr>
            <p:cNvPr id="15" name="Freeform: Shape 14">
              <a:extLst>
                <a:ext uri="{FF2B5EF4-FFF2-40B4-BE49-F238E27FC236}">
                  <a16:creationId xmlns:a16="http://schemas.microsoft.com/office/drawing/2014/main" id="{6EA3BAD9-C130-4A9C-9086-20D132A6CF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144820"/>
              <a:ext cx="9182100" cy="932744"/>
            </a:xfrm>
            <a:custGeom>
              <a:avLst/>
              <a:gdLst>
                <a:gd name="connsiteX0" fmla="*/ 9182100 w 9182100"/>
                <a:gd name="connsiteY0" fmla="*/ 396420 h 932744"/>
                <a:gd name="connsiteX1" fmla="*/ 9103805 w 9182100"/>
                <a:gd name="connsiteY1" fmla="*/ 392229 h 932744"/>
                <a:gd name="connsiteX2" fmla="*/ 8712422 w 9182100"/>
                <a:gd name="connsiteY2" fmla="*/ 359749 h 932744"/>
                <a:gd name="connsiteX3" fmla="*/ 8322755 w 9182100"/>
                <a:gd name="connsiteY3" fmla="*/ 313362 h 932744"/>
                <a:gd name="connsiteX4" fmla="*/ 8134826 w 9182100"/>
                <a:gd name="connsiteY4" fmla="*/ 283930 h 932744"/>
                <a:gd name="connsiteX5" fmla="*/ 8090916 w 9182100"/>
                <a:gd name="connsiteY5" fmla="*/ 275643 h 932744"/>
                <a:gd name="connsiteX6" fmla="*/ 8069485 w 9182100"/>
                <a:gd name="connsiteY6" fmla="*/ 271262 h 932744"/>
                <a:gd name="connsiteX7" fmla="*/ 8041862 w 9182100"/>
                <a:gd name="connsiteY7" fmla="*/ 266595 h 932744"/>
                <a:gd name="connsiteX8" fmla="*/ 7986903 w 9182100"/>
                <a:gd name="connsiteY8" fmla="*/ 257546 h 932744"/>
                <a:gd name="connsiteX9" fmla="*/ 7934230 w 9182100"/>
                <a:gd name="connsiteY9" fmla="*/ 249640 h 932744"/>
                <a:gd name="connsiteX10" fmla="*/ 7727537 w 9182100"/>
                <a:gd name="connsiteY10" fmla="*/ 221922 h 932744"/>
                <a:gd name="connsiteX11" fmla="*/ 7625239 w 9182100"/>
                <a:gd name="connsiteY11" fmla="*/ 209730 h 932744"/>
                <a:gd name="connsiteX12" fmla="*/ 7523227 w 9182100"/>
                <a:gd name="connsiteY12" fmla="*/ 198110 h 932744"/>
                <a:gd name="connsiteX13" fmla="*/ 7115651 w 9182100"/>
                <a:gd name="connsiteY13" fmla="*/ 158010 h 932744"/>
                <a:gd name="connsiteX14" fmla="*/ 6706839 w 9182100"/>
                <a:gd name="connsiteY14" fmla="*/ 126958 h 932744"/>
                <a:gd name="connsiteX15" fmla="*/ 6604064 w 9182100"/>
                <a:gd name="connsiteY15" fmla="*/ 120862 h 932744"/>
                <a:gd name="connsiteX16" fmla="*/ 6501003 w 9182100"/>
                <a:gd name="connsiteY16" fmla="*/ 115338 h 932744"/>
                <a:gd name="connsiteX17" fmla="*/ 6397467 w 9182100"/>
                <a:gd name="connsiteY17" fmla="*/ 110385 h 932744"/>
                <a:gd name="connsiteX18" fmla="*/ 6293168 w 9182100"/>
                <a:gd name="connsiteY18" fmla="*/ 106860 h 932744"/>
                <a:gd name="connsiteX19" fmla="*/ 6079712 w 9182100"/>
                <a:gd name="connsiteY19" fmla="*/ 103908 h 932744"/>
                <a:gd name="connsiteX20" fmla="*/ 6024563 w 9182100"/>
                <a:gd name="connsiteY20" fmla="*/ 104479 h 932744"/>
                <a:gd name="connsiteX21" fmla="*/ 5968080 w 9182100"/>
                <a:gd name="connsiteY21" fmla="*/ 106479 h 932744"/>
                <a:gd name="connsiteX22" fmla="*/ 5855875 w 9182100"/>
                <a:gd name="connsiteY22" fmla="*/ 113242 h 932744"/>
                <a:gd name="connsiteX23" fmla="*/ 5439251 w 9182100"/>
                <a:gd name="connsiteY23" fmla="*/ 160105 h 932744"/>
                <a:gd name="connsiteX24" fmla="*/ 5075396 w 9182100"/>
                <a:gd name="connsiteY24" fmla="*/ 186585 h 932744"/>
                <a:gd name="connsiteX25" fmla="*/ 4712780 w 9182100"/>
                <a:gd name="connsiteY25" fmla="*/ 171249 h 932744"/>
                <a:gd name="connsiteX26" fmla="*/ 4666679 w 9182100"/>
                <a:gd name="connsiteY26" fmla="*/ 166773 h 932744"/>
                <a:gd name="connsiteX27" fmla="*/ 4620292 w 9182100"/>
                <a:gd name="connsiteY27" fmla="*/ 161629 h 932744"/>
                <a:gd name="connsiteX28" fmla="*/ 4573810 w 9182100"/>
                <a:gd name="connsiteY28" fmla="*/ 156009 h 932744"/>
                <a:gd name="connsiteX29" fmla="*/ 4550569 w 9182100"/>
                <a:gd name="connsiteY29" fmla="*/ 153057 h 932744"/>
                <a:gd name="connsiteX30" fmla="*/ 4538948 w 9182100"/>
                <a:gd name="connsiteY30" fmla="*/ 151628 h 932744"/>
                <a:gd name="connsiteX31" fmla="*/ 4526566 w 9182100"/>
                <a:gd name="connsiteY31" fmla="*/ 149913 h 932744"/>
                <a:gd name="connsiteX32" fmla="*/ 4327779 w 9182100"/>
                <a:gd name="connsiteY32" fmla="*/ 122862 h 932744"/>
                <a:gd name="connsiteX33" fmla="*/ 3929729 w 9182100"/>
                <a:gd name="connsiteY33" fmla="*/ 68189 h 932744"/>
                <a:gd name="connsiteX34" fmla="*/ 3729133 w 9182100"/>
                <a:gd name="connsiteY34" fmla="*/ 41900 h 932744"/>
                <a:gd name="connsiteX35" fmla="*/ 3628930 w 9182100"/>
                <a:gd name="connsiteY35" fmla="*/ 28946 h 932744"/>
                <a:gd name="connsiteX36" fmla="*/ 3573399 w 9182100"/>
                <a:gd name="connsiteY36" fmla="*/ 22278 h 932744"/>
                <a:gd name="connsiteX37" fmla="*/ 3516916 w 9182100"/>
                <a:gd name="connsiteY37" fmla="*/ 16468 h 932744"/>
                <a:gd name="connsiteX38" fmla="*/ 3074670 w 9182100"/>
                <a:gd name="connsiteY38" fmla="*/ 752 h 932744"/>
                <a:gd name="connsiteX39" fmla="*/ 2858738 w 9182100"/>
                <a:gd name="connsiteY39" fmla="*/ 8753 h 932744"/>
                <a:gd name="connsiteX40" fmla="*/ 2645474 w 9182100"/>
                <a:gd name="connsiteY40" fmla="*/ 25326 h 932744"/>
                <a:gd name="connsiteX41" fmla="*/ 1810798 w 9182100"/>
                <a:gd name="connsiteY41" fmla="*/ 158010 h 932744"/>
                <a:gd name="connsiteX42" fmla="*/ 1602772 w 9182100"/>
                <a:gd name="connsiteY42" fmla="*/ 208111 h 932744"/>
                <a:gd name="connsiteX43" fmla="*/ 1548860 w 9182100"/>
                <a:gd name="connsiteY43" fmla="*/ 222780 h 932744"/>
                <a:gd name="connsiteX44" fmla="*/ 1501331 w 9182100"/>
                <a:gd name="connsiteY44" fmla="*/ 236115 h 932744"/>
                <a:gd name="connsiteX45" fmla="*/ 1411224 w 9182100"/>
                <a:gd name="connsiteY45" fmla="*/ 260880 h 932744"/>
                <a:gd name="connsiteX46" fmla="*/ 1050893 w 9182100"/>
                <a:gd name="connsiteY46" fmla="*/ 338032 h 932744"/>
                <a:gd name="connsiteX47" fmla="*/ 871252 w 9182100"/>
                <a:gd name="connsiteY47" fmla="*/ 360511 h 932744"/>
                <a:gd name="connsiteX48" fmla="*/ 781812 w 9182100"/>
                <a:gd name="connsiteY48" fmla="*/ 366512 h 932744"/>
                <a:gd name="connsiteX49" fmla="*/ 692563 w 9182100"/>
                <a:gd name="connsiteY49" fmla="*/ 369655 h 932744"/>
                <a:gd name="connsiteX50" fmla="*/ 515017 w 9182100"/>
                <a:gd name="connsiteY50" fmla="*/ 363940 h 932744"/>
                <a:gd name="connsiteX51" fmla="*/ 337661 w 9182100"/>
                <a:gd name="connsiteY51" fmla="*/ 341937 h 932744"/>
                <a:gd name="connsiteX52" fmla="*/ 156972 w 9182100"/>
                <a:gd name="connsiteY52" fmla="*/ 303456 h 932744"/>
                <a:gd name="connsiteX53" fmla="*/ 0 w 9182100"/>
                <a:gd name="connsiteY53" fmla="*/ 261642 h 932744"/>
                <a:gd name="connsiteX54" fmla="*/ 0 w 9182100"/>
                <a:gd name="connsiteY54" fmla="*/ 713412 h 932744"/>
                <a:gd name="connsiteX55" fmla="*/ 9144 w 9182100"/>
                <a:gd name="connsiteY55" fmla="*/ 717699 h 932744"/>
                <a:gd name="connsiteX56" fmla="*/ 213360 w 9182100"/>
                <a:gd name="connsiteY56" fmla="*/ 801042 h 932744"/>
                <a:gd name="connsiteX57" fmla="*/ 653510 w 9182100"/>
                <a:gd name="connsiteY57" fmla="*/ 908199 h 932744"/>
                <a:gd name="connsiteX58" fmla="*/ 1101947 w 9182100"/>
                <a:gd name="connsiteY58" fmla="*/ 930773 h 932744"/>
                <a:gd name="connsiteX59" fmla="*/ 1540002 w 9182100"/>
                <a:gd name="connsiteY59" fmla="*/ 889434 h 932744"/>
                <a:gd name="connsiteX60" fmla="*/ 1647158 w 9182100"/>
                <a:gd name="connsiteY60" fmla="*/ 871242 h 932744"/>
                <a:gd name="connsiteX61" fmla="*/ 1698117 w 9182100"/>
                <a:gd name="connsiteY61" fmla="*/ 862193 h 932744"/>
                <a:gd name="connsiteX62" fmla="*/ 1742789 w 9182100"/>
                <a:gd name="connsiteY62" fmla="*/ 854668 h 932744"/>
                <a:gd name="connsiteX63" fmla="*/ 1931003 w 9182100"/>
                <a:gd name="connsiteY63" fmla="*/ 826950 h 932744"/>
                <a:gd name="connsiteX64" fmla="*/ 2314861 w 9182100"/>
                <a:gd name="connsiteY64" fmla="*/ 783897 h 932744"/>
                <a:gd name="connsiteX65" fmla="*/ 2506885 w 9182100"/>
                <a:gd name="connsiteY65" fmla="*/ 768086 h 932744"/>
                <a:gd name="connsiteX66" fmla="*/ 2602611 w 9182100"/>
                <a:gd name="connsiteY66" fmla="*/ 762085 h 932744"/>
                <a:gd name="connsiteX67" fmla="*/ 2698052 w 9182100"/>
                <a:gd name="connsiteY67" fmla="*/ 756846 h 932744"/>
                <a:gd name="connsiteX68" fmla="*/ 2887980 w 9182100"/>
                <a:gd name="connsiteY68" fmla="*/ 750846 h 932744"/>
                <a:gd name="connsiteX69" fmla="*/ 3075813 w 9182100"/>
                <a:gd name="connsiteY69" fmla="*/ 750179 h 932744"/>
                <a:gd name="connsiteX70" fmla="*/ 3168587 w 9182100"/>
                <a:gd name="connsiteY70" fmla="*/ 752751 h 932744"/>
                <a:gd name="connsiteX71" fmla="*/ 3260408 w 9182100"/>
                <a:gd name="connsiteY71" fmla="*/ 756656 h 932744"/>
                <a:gd name="connsiteX72" fmla="*/ 3440049 w 9182100"/>
                <a:gd name="connsiteY72" fmla="*/ 771610 h 932744"/>
                <a:gd name="connsiteX73" fmla="*/ 3483864 w 9182100"/>
                <a:gd name="connsiteY73" fmla="*/ 776849 h 932744"/>
                <a:gd name="connsiteX74" fmla="*/ 3528536 w 9182100"/>
                <a:gd name="connsiteY74" fmla="*/ 782469 h 932744"/>
                <a:gd name="connsiteX75" fmla="*/ 3628549 w 9182100"/>
                <a:gd name="connsiteY75" fmla="*/ 796089 h 932744"/>
                <a:gd name="connsiteX76" fmla="*/ 3828574 w 9182100"/>
                <a:gd name="connsiteY76" fmla="*/ 823140 h 932744"/>
                <a:gd name="connsiteX77" fmla="*/ 4231196 w 9182100"/>
                <a:gd name="connsiteY77" fmla="*/ 874099 h 932744"/>
                <a:gd name="connsiteX78" fmla="*/ 4433126 w 9182100"/>
                <a:gd name="connsiteY78" fmla="*/ 897435 h 932744"/>
                <a:gd name="connsiteX79" fmla="*/ 4485990 w 9182100"/>
                <a:gd name="connsiteY79" fmla="*/ 903246 h 932744"/>
                <a:gd name="connsiteX80" fmla="*/ 4539806 w 9182100"/>
                <a:gd name="connsiteY80" fmla="*/ 908961 h 932744"/>
                <a:gd name="connsiteX81" fmla="*/ 4593908 w 9182100"/>
                <a:gd name="connsiteY81" fmla="*/ 914199 h 932744"/>
                <a:gd name="connsiteX82" fmla="*/ 4648296 w 9182100"/>
                <a:gd name="connsiteY82" fmla="*/ 918771 h 932744"/>
                <a:gd name="connsiteX83" fmla="*/ 5092446 w 9182100"/>
                <a:gd name="connsiteY83" fmla="*/ 931154 h 932744"/>
                <a:gd name="connsiteX84" fmla="*/ 5533168 w 9182100"/>
                <a:gd name="connsiteY84" fmla="*/ 891816 h 932744"/>
                <a:gd name="connsiteX85" fmla="*/ 5918169 w 9182100"/>
                <a:gd name="connsiteY85" fmla="*/ 840666 h 932744"/>
                <a:gd name="connsiteX86" fmla="*/ 6007323 w 9182100"/>
                <a:gd name="connsiteY86" fmla="*/ 833237 h 932744"/>
                <a:gd name="connsiteX87" fmla="*/ 6051709 w 9182100"/>
                <a:gd name="connsiteY87" fmla="*/ 830570 h 932744"/>
                <a:gd name="connsiteX88" fmla="*/ 6097429 w 9182100"/>
                <a:gd name="connsiteY88" fmla="*/ 828379 h 932744"/>
                <a:gd name="connsiteX89" fmla="*/ 6287834 w 9182100"/>
                <a:gd name="connsiteY89" fmla="*/ 822569 h 932744"/>
                <a:gd name="connsiteX90" fmla="*/ 6681597 w 9182100"/>
                <a:gd name="connsiteY90" fmla="*/ 821235 h 932744"/>
                <a:gd name="connsiteX91" fmla="*/ 7079647 w 9182100"/>
                <a:gd name="connsiteY91" fmla="*/ 826569 h 932744"/>
                <a:gd name="connsiteX92" fmla="*/ 7478173 w 9182100"/>
                <a:gd name="connsiteY92" fmla="*/ 836094 h 932744"/>
                <a:gd name="connsiteX93" fmla="*/ 7871937 w 9182100"/>
                <a:gd name="connsiteY93" fmla="*/ 851430 h 932744"/>
                <a:gd name="connsiteX94" fmla="*/ 7919657 w 9182100"/>
                <a:gd name="connsiteY94" fmla="*/ 854097 h 932744"/>
                <a:gd name="connsiteX95" fmla="*/ 7964901 w 9182100"/>
                <a:gd name="connsiteY95" fmla="*/ 857240 h 932744"/>
                <a:gd name="connsiteX96" fmla="*/ 8015955 w 9182100"/>
                <a:gd name="connsiteY96" fmla="*/ 861050 h 932744"/>
                <a:gd name="connsiteX97" fmla="*/ 8072247 w 9182100"/>
                <a:gd name="connsiteY97" fmla="*/ 864384 h 932744"/>
                <a:gd name="connsiteX98" fmla="*/ 8286750 w 9182100"/>
                <a:gd name="connsiteY98" fmla="*/ 868384 h 932744"/>
                <a:gd name="connsiteX99" fmla="*/ 8704040 w 9182100"/>
                <a:gd name="connsiteY99" fmla="*/ 853716 h 932744"/>
                <a:gd name="connsiteX100" fmla="*/ 9120188 w 9182100"/>
                <a:gd name="connsiteY100" fmla="*/ 814092 h 932744"/>
                <a:gd name="connsiteX101" fmla="*/ 9181909 w 9182100"/>
                <a:gd name="connsiteY101" fmla="*/ 805519 h 932744"/>
                <a:gd name="connsiteX102" fmla="*/ 9181909 w 9182100"/>
                <a:gd name="connsiteY102" fmla="*/ 396420 h 9327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9182100" h="932744">
                  <a:moveTo>
                    <a:pt x="9182100" y="396420"/>
                  </a:moveTo>
                  <a:cubicBezTo>
                    <a:pt x="9156097" y="395182"/>
                    <a:pt x="9129999" y="393753"/>
                    <a:pt x="9103805" y="392229"/>
                  </a:cubicBezTo>
                  <a:cubicBezTo>
                    <a:pt x="8974169" y="384419"/>
                    <a:pt x="8843105" y="372989"/>
                    <a:pt x="8712422" y="359749"/>
                  </a:cubicBezTo>
                  <a:cubicBezTo>
                    <a:pt x="8581739" y="346319"/>
                    <a:pt x="8451056" y="331269"/>
                    <a:pt x="8322755" y="313362"/>
                  </a:cubicBezTo>
                  <a:cubicBezTo>
                    <a:pt x="8258747" y="304695"/>
                    <a:pt x="8195120" y="294979"/>
                    <a:pt x="8134826" y="283930"/>
                  </a:cubicBezTo>
                  <a:cubicBezTo>
                    <a:pt x="8119872" y="281168"/>
                    <a:pt x="8105013" y="278501"/>
                    <a:pt x="8090916" y="275643"/>
                  </a:cubicBezTo>
                  <a:lnTo>
                    <a:pt x="8069485" y="271262"/>
                  </a:lnTo>
                  <a:lnTo>
                    <a:pt x="8041862" y="266595"/>
                  </a:lnTo>
                  <a:cubicBezTo>
                    <a:pt x="8023574" y="263547"/>
                    <a:pt x="8004524" y="260213"/>
                    <a:pt x="7986903" y="257546"/>
                  </a:cubicBezTo>
                  <a:lnTo>
                    <a:pt x="7934230" y="249640"/>
                  </a:lnTo>
                  <a:cubicBezTo>
                    <a:pt x="7864221" y="239258"/>
                    <a:pt x="7795832" y="230209"/>
                    <a:pt x="7727537" y="221922"/>
                  </a:cubicBezTo>
                  <a:lnTo>
                    <a:pt x="7625239" y="209730"/>
                  </a:lnTo>
                  <a:lnTo>
                    <a:pt x="7523227" y="198110"/>
                  </a:lnTo>
                  <a:cubicBezTo>
                    <a:pt x="7387209" y="183060"/>
                    <a:pt x="7251573" y="170392"/>
                    <a:pt x="7115651" y="158010"/>
                  </a:cubicBezTo>
                  <a:cubicBezTo>
                    <a:pt x="6979730" y="146580"/>
                    <a:pt x="6843522" y="135721"/>
                    <a:pt x="6706839" y="126958"/>
                  </a:cubicBezTo>
                  <a:lnTo>
                    <a:pt x="6604064" y="120862"/>
                  </a:lnTo>
                  <a:cubicBezTo>
                    <a:pt x="6569869" y="118767"/>
                    <a:pt x="6535484" y="116862"/>
                    <a:pt x="6501003" y="115338"/>
                  </a:cubicBezTo>
                  <a:lnTo>
                    <a:pt x="6397467" y="110385"/>
                  </a:lnTo>
                  <a:lnTo>
                    <a:pt x="6293168" y="106860"/>
                  </a:lnTo>
                  <a:cubicBezTo>
                    <a:pt x="6222969" y="105146"/>
                    <a:pt x="6152769" y="103527"/>
                    <a:pt x="6079712" y="103908"/>
                  </a:cubicBezTo>
                  <a:cubicBezTo>
                    <a:pt x="6061710" y="103908"/>
                    <a:pt x="6043708" y="103812"/>
                    <a:pt x="6024563" y="104479"/>
                  </a:cubicBezTo>
                  <a:cubicBezTo>
                    <a:pt x="6005703" y="104955"/>
                    <a:pt x="5986844" y="105527"/>
                    <a:pt x="5968080" y="106479"/>
                  </a:cubicBezTo>
                  <a:cubicBezTo>
                    <a:pt x="5930456" y="108003"/>
                    <a:pt x="5893023" y="110385"/>
                    <a:pt x="5855875" y="113242"/>
                  </a:cubicBezTo>
                  <a:cubicBezTo>
                    <a:pt x="5706904" y="124577"/>
                    <a:pt x="5565934" y="145151"/>
                    <a:pt x="5439251" y="160105"/>
                  </a:cubicBezTo>
                  <a:cubicBezTo>
                    <a:pt x="5311902" y="175536"/>
                    <a:pt x="5194745" y="184680"/>
                    <a:pt x="5075396" y="186585"/>
                  </a:cubicBezTo>
                  <a:cubicBezTo>
                    <a:pt x="4956429" y="188490"/>
                    <a:pt x="4835748" y="182775"/>
                    <a:pt x="4712780" y="171249"/>
                  </a:cubicBezTo>
                  <a:lnTo>
                    <a:pt x="4666679" y="166773"/>
                  </a:lnTo>
                  <a:lnTo>
                    <a:pt x="4620292" y="161629"/>
                  </a:lnTo>
                  <a:cubicBezTo>
                    <a:pt x="4604862" y="160010"/>
                    <a:pt x="4589336" y="157914"/>
                    <a:pt x="4573810" y="156009"/>
                  </a:cubicBezTo>
                  <a:lnTo>
                    <a:pt x="4550569" y="153057"/>
                  </a:lnTo>
                  <a:lnTo>
                    <a:pt x="4538948" y="151628"/>
                  </a:lnTo>
                  <a:lnTo>
                    <a:pt x="4526566" y="149913"/>
                  </a:lnTo>
                  <a:lnTo>
                    <a:pt x="4327779" y="122862"/>
                  </a:lnTo>
                  <a:lnTo>
                    <a:pt x="3929729" y="68189"/>
                  </a:lnTo>
                  <a:lnTo>
                    <a:pt x="3729133" y="41900"/>
                  </a:lnTo>
                  <a:lnTo>
                    <a:pt x="3628930" y="28946"/>
                  </a:lnTo>
                  <a:lnTo>
                    <a:pt x="3573399" y="22278"/>
                  </a:lnTo>
                  <a:cubicBezTo>
                    <a:pt x="3554445" y="19992"/>
                    <a:pt x="3535585" y="17992"/>
                    <a:pt x="3516916" y="16468"/>
                  </a:cubicBezTo>
                  <a:cubicBezTo>
                    <a:pt x="3366611" y="2752"/>
                    <a:pt x="3219736" y="-2010"/>
                    <a:pt x="3074670" y="752"/>
                  </a:cubicBezTo>
                  <a:cubicBezTo>
                    <a:pt x="3002280" y="2181"/>
                    <a:pt x="2930176" y="4467"/>
                    <a:pt x="2858738" y="8753"/>
                  </a:cubicBezTo>
                  <a:cubicBezTo>
                    <a:pt x="2787206" y="13039"/>
                    <a:pt x="2716149" y="18754"/>
                    <a:pt x="2645474" y="25326"/>
                  </a:cubicBezTo>
                  <a:cubicBezTo>
                    <a:pt x="2362581" y="52473"/>
                    <a:pt x="2085975" y="97145"/>
                    <a:pt x="1810798" y="158010"/>
                  </a:cubicBezTo>
                  <a:cubicBezTo>
                    <a:pt x="1741837" y="173345"/>
                    <a:pt x="1673066" y="189442"/>
                    <a:pt x="1602772" y="208111"/>
                  </a:cubicBezTo>
                  <a:lnTo>
                    <a:pt x="1548860" y="222780"/>
                  </a:lnTo>
                  <a:lnTo>
                    <a:pt x="1501331" y="236115"/>
                  </a:lnTo>
                  <a:cubicBezTo>
                    <a:pt x="1471327" y="244497"/>
                    <a:pt x="1441228" y="253450"/>
                    <a:pt x="1411224" y="260880"/>
                  </a:cubicBezTo>
                  <a:cubicBezTo>
                    <a:pt x="1291209" y="293074"/>
                    <a:pt x="1170813" y="318982"/>
                    <a:pt x="1050893" y="338032"/>
                  </a:cubicBezTo>
                  <a:cubicBezTo>
                    <a:pt x="990790" y="347557"/>
                    <a:pt x="931069" y="354796"/>
                    <a:pt x="871252" y="360511"/>
                  </a:cubicBezTo>
                  <a:cubicBezTo>
                    <a:pt x="841438" y="362702"/>
                    <a:pt x="811530" y="365559"/>
                    <a:pt x="781812" y="366512"/>
                  </a:cubicBezTo>
                  <a:cubicBezTo>
                    <a:pt x="751904" y="368512"/>
                    <a:pt x="722376" y="368893"/>
                    <a:pt x="692563" y="369655"/>
                  </a:cubicBezTo>
                  <a:cubicBezTo>
                    <a:pt x="633222" y="370036"/>
                    <a:pt x="574167" y="368131"/>
                    <a:pt x="515017" y="363940"/>
                  </a:cubicBezTo>
                  <a:cubicBezTo>
                    <a:pt x="455867" y="359749"/>
                    <a:pt x="397097" y="351748"/>
                    <a:pt x="337661" y="341937"/>
                  </a:cubicBezTo>
                  <a:cubicBezTo>
                    <a:pt x="278225" y="331936"/>
                    <a:pt x="218599" y="318696"/>
                    <a:pt x="156972" y="303456"/>
                  </a:cubicBezTo>
                  <a:cubicBezTo>
                    <a:pt x="106680" y="290883"/>
                    <a:pt x="55150" y="276405"/>
                    <a:pt x="0" y="261642"/>
                  </a:cubicBezTo>
                  <a:lnTo>
                    <a:pt x="0" y="713412"/>
                  </a:lnTo>
                  <a:cubicBezTo>
                    <a:pt x="3048" y="714841"/>
                    <a:pt x="6096" y="716270"/>
                    <a:pt x="9144" y="717699"/>
                  </a:cubicBezTo>
                  <a:cubicBezTo>
                    <a:pt x="74295" y="747798"/>
                    <a:pt x="142875" y="775896"/>
                    <a:pt x="213360" y="801042"/>
                  </a:cubicBezTo>
                  <a:cubicBezTo>
                    <a:pt x="354521" y="851715"/>
                    <a:pt x="503873" y="887244"/>
                    <a:pt x="653510" y="908199"/>
                  </a:cubicBezTo>
                  <a:cubicBezTo>
                    <a:pt x="803338" y="928773"/>
                    <a:pt x="953929" y="935631"/>
                    <a:pt x="1101947" y="930773"/>
                  </a:cubicBezTo>
                  <a:cubicBezTo>
                    <a:pt x="1250252" y="926582"/>
                    <a:pt x="1396365" y="911437"/>
                    <a:pt x="1540002" y="889434"/>
                  </a:cubicBezTo>
                  <a:cubicBezTo>
                    <a:pt x="1576197" y="884386"/>
                    <a:pt x="1611535" y="877433"/>
                    <a:pt x="1647158" y="871242"/>
                  </a:cubicBezTo>
                  <a:lnTo>
                    <a:pt x="1698117" y="862193"/>
                  </a:lnTo>
                  <a:lnTo>
                    <a:pt x="1742789" y="854668"/>
                  </a:lnTo>
                  <a:cubicBezTo>
                    <a:pt x="1804035" y="845048"/>
                    <a:pt x="1867472" y="835428"/>
                    <a:pt x="1931003" y="826950"/>
                  </a:cubicBezTo>
                  <a:cubicBezTo>
                    <a:pt x="2058353" y="810282"/>
                    <a:pt x="2186750" y="795327"/>
                    <a:pt x="2314861" y="783897"/>
                  </a:cubicBezTo>
                  <a:cubicBezTo>
                    <a:pt x="2378964" y="778087"/>
                    <a:pt x="2442972" y="772467"/>
                    <a:pt x="2506885" y="768086"/>
                  </a:cubicBezTo>
                  <a:cubicBezTo>
                    <a:pt x="2538794" y="765990"/>
                    <a:pt x="2570798" y="763800"/>
                    <a:pt x="2602611" y="762085"/>
                  </a:cubicBezTo>
                  <a:cubicBezTo>
                    <a:pt x="2634520" y="760180"/>
                    <a:pt x="2666333" y="758370"/>
                    <a:pt x="2698052" y="756846"/>
                  </a:cubicBezTo>
                  <a:cubicBezTo>
                    <a:pt x="2761583" y="753894"/>
                    <a:pt x="2825020" y="751703"/>
                    <a:pt x="2887980" y="750846"/>
                  </a:cubicBezTo>
                  <a:cubicBezTo>
                    <a:pt x="2951036" y="749417"/>
                    <a:pt x="3013615" y="749322"/>
                    <a:pt x="3075813" y="750179"/>
                  </a:cubicBezTo>
                  <a:cubicBezTo>
                    <a:pt x="3106865" y="750846"/>
                    <a:pt x="3137916" y="751417"/>
                    <a:pt x="3168587" y="752751"/>
                  </a:cubicBezTo>
                  <a:cubicBezTo>
                    <a:pt x="3199448" y="753703"/>
                    <a:pt x="3229928" y="755227"/>
                    <a:pt x="3260408" y="756656"/>
                  </a:cubicBezTo>
                  <a:cubicBezTo>
                    <a:pt x="3320987" y="760466"/>
                    <a:pt x="3381470" y="764562"/>
                    <a:pt x="3440049" y="771610"/>
                  </a:cubicBezTo>
                  <a:cubicBezTo>
                    <a:pt x="3454908" y="773039"/>
                    <a:pt x="3469386" y="775039"/>
                    <a:pt x="3483864" y="776849"/>
                  </a:cubicBezTo>
                  <a:lnTo>
                    <a:pt x="3528536" y="782469"/>
                  </a:lnTo>
                  <a:lnTo>
                    <a:pt x="3628549" y="796089"/>
                  </a:lnTo>
                  <a:lnTo>
                    <a:pt x="3828574" y="823140"/>
                  </a:lnTo>
                  <a:cubicBezTo>
                    <a:pt x="3962019" y="840190"/>
                    <a:pt x="4095750" y="858573"/>
                    <a:pt x="4231196" y="874099"/>
                  </a:cubicBezTo>
                  <a:lnTo>
                    <a:pt x="4433126" y="897435"/>
                  </a:lnTo>
                  <a:lnTo>
                    <a:pt x="4485990" y="903246"/>
                  </a:lnTo>
                  <a:cubicBezTo>
                    <a:pt x="4503897" y="905151"/>
                    <a:pt x="4521708" y="907341"/>
                    <a:pt x="4539806" y="908961"/>
                  </a:cubicBezTo>
                  <a:lnTo>
                    <a:pt x="4593908" y="914199"/>
                  </a:lnTo>
                  <a:lnTo>
                    <a:pt x="4648296" y="918771"/>
                  </a:lnTo>
                  <a:cubicBezTo>
                    <a:pt x="4793456" y="930392"/>
                    <a:pt x="4942237" y="935631"/>
                    <a:pt x="5092446" y="931154"/>
                  </a:cubicBezTo>
                  <a:cubicBezTo>
                    <a:pt x="5242274" y="927249"/>
                    <a:pt x="5393627" y="911437"/>
                    <a:pt x="5533168" y="891816"/>
                  </a:cubicBezTo>
                  <a:cubicBezTo>
                    <a:pt x="5673471" y="872289"/>
                    <a:pt x="5798820" y="851906"/>
                    <a:pt x="5918169" y="840666"/>
                  </a:cubicBezTo>
                  <a:cubicBezTo>
                    <a:pt x="5948077" y="837809"/>
                    <a:pt x="5977795" y="835237"/>
                    <a:pt x="6007323" y="833237"/>
                  </a:cubicBezTo>
                  <a:cubicBezTo>
                    <a:pt x="6022086" y="832094"/>
                    <a:pt x="6036945" y="831332"/>
                    <a:pt x="6051709" y="830570"/>
                  </a:cubicBezTo>
                  <a:lnTo>
                    <a:pt x="6097429" y="828379"/>
                  </a:lnTo>
                  <a:cubicBezTo>
                    <a:pt x="6158960" y="825236"/>
                    <a:pt x="6223445" y="823807"/>
                    <a:pt x="6287834" y="822569"/>
                  </a:cubicBezTo>
                  <a:cubicBezTo>
                    <a:pt x="6417374" y="820664"/>
                    <a:pt x="6549485" y="820188"/>
                    <a:pt x="6681597" y="821235"/>
                  </a:cubicBezTo>
                  <a:cubicBezTo>
                    <a:pt x="6813899" y="822378"/>
                    <a:pt x="6946773" y="823617"/>
                    <a:pt x="7079647" y="826569"/>
                  </a:cubicBezTo>
                  <a:cubicBezTo>
                    <a:pt x="7212520" y="828951"/>
                    <a:pt x="7345585" y="831903"/>
                    <a:pt x="7478173" y="836094"/>
                  </a:cubicBezTo>
                  <a:cubicBezTo>
                    <a:pt x="7610475" y="839714"/>
                    <a:pt x="7743539" y="844953"/>
                    <a:pt x="7871937" y="851430"/>
                  </a:cubicBezTo>
                  <a:lnTo>
                    <a:pt x="7919657" y="854097"/>
                  </a:lnTo>
                  <a:cubicBezTo>
                    <a:pt x="7935564" y="854954"/>
                    <a:pt x="7949756" y="856192"/>
                    <a:pt x="7964901" y="857240"/>
                  </a:cubicBezTo>
                  <a:lnTo>
                    <a:pt x="8015955" y="861050"/>
                  </a:lnTo>
                  <a:cubicBezTo>
                    <a:pt x="8035195" y="862383"/>
                    <a:pt x="8053769" y="863622"/>
                    <a:pt x="8072247" y="864384"/>
                  </a:cubicBezTo>
                  <a:cubicBezTo>
                    <a:pt x="8145780" y="867527"/>
                    <a:pt x="8216456" y="868479"/>
                    <a:pt x="8286750" y="868384"/>
                  </a:cubicBezTo>
                  <a:cubicBezTo>
                    <a:pt x="8427148" y="867527"/>
                    <a:pt x="8565452" y="862574"/>
                    <a:pt x="8704040" y="853716"/>
                  </a:cubicBezTo>
                  <a:cubicBezTo>
                    <a:pt x="8842534" y="844762"/>
                    <a:pt x="8980741" y="832284"/>
                    <a:pt x="9120188" y="814092"/>
                  </a:cubicBezTo>
                  <a:cubicBezTo>
                    <a:pt x="9140761" y="811425"/>
                    <a:pt x="9161336" y="808567"/>
                    <a:pt x="9181909" y="805519"/>
                  </a:cubicBezTo>
                  <a:lnTo>
                    <a:pt x="9181909" y="396420"/>
                  </a:lnTo>
                  <a:close/>
                </a:path>
              </a:pathLst>
            </a:custGeom>
            <a:solidFill>
              <a:schemeClr val="bg1">
                <a:alpha val="30000"/>
              </a:schemeClr>
            </a:solidFill>
            <a:ln w="9525" cap="flat">
              <a:noFill/>
              <a:prstDash val="solid"/>
              <a:miter/>
            </a:ln>
          </p:spPr>
          <p:txBody>
            <a:bodyPr rtlCol="0" anchor="ctr"/>
            <a:lstStyle/>
            <a:p>
              <a:endParaRPr lang="en-US"/>
            </a:p>
          </p:txBody>
        </p:sp>
        <p:sp>
          <p:nvSpPr>
            <p:cNvPr id="16" name="Freeform: Shape 15">
              <a:extLst>
                <a:ext uri="{FF2B5EF4-FFF2-40B4-BE49-F238E27FC236}">
                  <a16:creationId xmlns:a16="http://schemas.microsoft.com/office/drawing/2014/main" id="{2587D38B-9E07-4A8B-B285-5FEBF6A60DC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580789"/>
              <a:ext cx="9182100" cy="544245"/>
            </a:xfrm>
            <a:custGeom>
              <a:avLst/>
              <a:gdLst>
                <a:gd name="connsiteX0" fmla="*/ 9182100 w 9182100"/>
                <a:gd name="connsiteY0" fmla="*/ 154189 h 544245"/>
                <a:gd name="connsiteX1" fmla="*/ 9047702 w 9182100"/>
                <a:gd name="connsiteY1" fmla="*/ 162762 h 544245"/>
                <a:gd name="connsiteX2" fmla="*/ 8652224 w 9182100"/>
                <a:gd name="connsiteY2" fmla="*/ 178287 h 544245"/>
                <a:gd name="connsiteX3" fmla="*/ 8255603 w 9182100"/>
                <a:gd name="connsiteY3" fmla="*/ 161047 h 544245"/>
                <a:gd name="connsiteX4" fmla="*/ 8060722 w 9182100"/>
                <a:gd name="connsiteY4" fmla="*/ 140854 h 544245"/>
                <a:gd name="connsiteX5" fmla="*/ 8013478 w 9182100"/>
                <a:gd name="connsiteY5" fmla="*/ 134187 h 544245"/>
                <a:gd name="connsiteX6" fmla="*/ 7990428 w 9182100"/>
                <a:gd name="connsiteY6" fmla="*/ 130567 h 544245"/>
                <a:gd name="connsiteX7" fmla="*/ 7964139 w 9182100"/>
                <a:gd name="connsiteY7" fmla="*/ 126853 h 544245"/>
                <a:gd name="connsiteX8" fmla="*/ 7911656 w 9182100"/>
                <a:gd name="connsiteY8" fmla="*/ 119518 h 544245"/>
                <a:gd name="connsiteX9" fmla="*/ 7860220 w 9182100"/>
                <a:gd name="connsiteY9" fmla="*/ 113232 h 544245"/>
                <a:gd name="connsiteX10" fmla="*/ 7453884 w 9182100"/>
                <a:gd name="connsiteY10" fmla="*/ 70369 h 544245"/>
                <a:gd name="connsiteX11" fmla="*/ 7048976 w 9182100"/>
                <a:gd name="connsiteY11" fmla="*/ 36556 h 544245"/>
                <a:gd name="connsiteX12" fmla="*/ 6846285 w 9182100"/>
                <a:gd name="connsiteY12" fmla="*/ 22649 h 544245"/>
                <a:gd name="connsiteX13" fmla="*/ 6643212 w 9182100"/>
                <a:gd name="connsiteY13" fmla="*/ 11600 h 544245"/>
                <a:gd name="connsiteX14" fmla="*/ 6541485 w 9182100"/>
                <a:gd name="connsiteY14" fmla="*/ 7314 h 544245"/>
                <a:gd name="connsiteX15" fmla="*/ 6439567 w 9182100"/>
                <a:gd name="connsiteY15" fmla="*/ 3885 h 544245"/>
                <a:gd name="connsiteX16" fmla="*/ 6337459 w 9182100"/>
                <a:gd name="connsiteY16" fmla="*/ 1313 h 544245"/>
                <a:gd name="connsiteX17" fmla="*/ 6234970 w 9182100"/>
                <a:gd name="connsiteY17" fmla="*/ 75 h 544245"/>
                <a:gd name="connsiteX18" fmla="*/ 6027802 w 9182100"/>
                <a:gd name="connsiteY18" fmla="*/ 2265 h 544245"/>
                <a:gd name="connsiteX19" fmla="*/ 5921978 w 9182100"/>
                <a:gd name="connsiteY19" fmla="*/ 6552 h 544245"/>
                <a:gd name="connsiteX20" fmla="*/ 5815965 w 9182100"/>
                <a:gd name="connsiteY20" fmla="*/ 14362 h 544245"/>
                <a:gd name="connsiteX21" fmla="*/ 5408390 w 9182100"/>
                <a:gd name="connsiteY21" fmla="*/ 67036 h 544245"/>
                <a:gd name="connsiteX22" fmla="*/ 5023866 w 9182100"/>
                <a:gd name="connsiteY22" fmla="*/ 103992 h 544245"/>
                <a:gd name="connsiteX23" fmla="*/ 4831556 w 9182100"/>
                <a:gd name="connsiteY23" fmla="*/ 106374 h 544245"/>
                <a:gd name="connsiteX24" fmla="*/ 4637723 w 9182100"/>
                <a:gd name="connsiteY24" fmla="*/ 98754 h 544245"/>
                <a:gd name="connsiteX25" fmla="*/ 4442460 w 9182100"/>
                <a:gd name="connsiteY25" fmla="*/ 83038 h 544245"/>
                <a:gd name="connsiteX26" fmla="*/ 4341686 w 9182100"/>
                <a:gd name="connsiteY26" fmla="*/ 77227 h 544245"/>
                <a:gd name="connsiteX27" fmla="*/ 4241006 w 9182100"/>
                <a:gd name="connsiteY27" fmla="*/ 71989 h 544245"/>
                <a:gd name="connsiteX28" fmla="*/ 3836956 w 9182100"/>
                <a:gd name="connsiteY28" fmla="*/ 54177 h 544245"/>
                <a:gd name="connsiteX29" fmla="*/ 3634549 w 9182100"/>
                <a:gd name="connsiteY29" fmla="*/ 45414 h 544245"/>
                <a:gd name="connsiteX30" fmla="*/ 3533394 w 9182100"/>
                <a:gd name="connsiteY30" fmla="*/ 40461 h 544245"/>
                <a:gd name="connsiteX31" fmla="*/ 3481959 w 9182100"/>
                <a:gd name="connsiteY31" fmla="*/ 37889 h 544245"/>
                <a:gd name="connsiteX32" fmla="*/ 3430238 w 9182100"/>
                <a:gd name="connsiteY32" fmla="*/ 35889 h 544245"/>
                <a:gd name="connsiteX33" fmla="*/ 3020473 w 9182100"/>
                <a:gd name="connsiteY33" fmla="*/ 37603 h 544245"/>
                <a:gd name="connsiteX34" fmla="*/ 2614422 w 9182100"/>
                <a:gd name="connsiteY34" fmla="*/ 56844 h 544245"/>
                <a:gd name="connsiteX35" fmla="*/ 2208657 w 9182100"/>
                <a:gd name="connsiteY35" fmla="*/ 81609 h 544245"/>
                <a:gd name="connsiteX36" fmla="*/ 1800606 w 9182100"/>
                <a:gd name="connsiteY36" fmla="*/ 107612 h 544245"/>
                <a:gd name="connsiteX37" fmla="*/ 1594676 w 9182100"/>
                <a:gd name="connsiteY37" fmla="*/ 124948 h 544245"/>
                <a:gd name="connsiteX38" fmla="*/ 1491996 w 9182100"/>
                <a:gd name="connsiteY38" fmla="*/ 136568 h 544245"/>
                <a:gd name="connsiteX39" fmla="*/ 1442942 w 9182100"/>
                <a:gd name="connsiteY39" fmla="*/ 141902 h 544245"/>
                <a:gd name="connsiteX40" fmla="*/ 1418463 w 9182100"/>
                <a:gd name="connsiteY40" fmla="*/ 144664 h 544245"/>
                <a:gd name="connsiteX41" fmla="*/ 1393984 w 9182100"/>
                <a:gd name="connsiteY41" fmla="*/ 146855 h 544245"/>
                <a:gd name="connsiteX42" fmla="*/ 1006697 w 9182100"/>
                <a:gd name="connsiteY42" fmla="*/ 169810 h 544245"/>
                <a:gd name="connsiteX43" fmla="*/ 816864 w 9182100"/>
                <a:gd name="connsiteY43" fmla="*/ 170953 h 544245"/>
                <a:gd name="connsiteX44" fmla="*/ 769906 w 9182100"/>
                <a:gd name="connsiteY44" fmla="*/ 169715 h 544245"/>
                <a:gd name="connsiteX45" fmla="*/ 723043 w 9182100"/>
                <a:gd name="connsiteY45" fmla="*/ 168096 h 544245"/>
                <a:gd name="connsiteX46" fmla="*/ 676370 w 9182100"/>
                <a:gd name="connsiteY46" fmla="*/ 166286 h 544245"/>
                <a:gd name="connsiteX47" fmla="*/ 629888 w 9182100"/>
                <a:gd name="connsiteY47" fmla="*/ 163333 h 544245"/>
                <a:gd name="connsiteX48" fmla="*/ 445484 w 9182100"/>
                <a:gd name="connsiteY48" fmla="*/ 146093 h 544245"/>
                <a:gd name="connsiteX49" fmla="*/ 263366 w 9182100"/>
                <a:gd name="connsiteY49" fmla="*/ 115232 h 544245"/>
                <a:gd name="connsiteX50" fmla="*/ 81439 w 9182100"/>
                <a:gd name="connsiteY50" fmla="*/ 70369 h 544245"/>
                <a:gd name="connsiteX51" fmla="*/ 35338 w 9182100"/>
                <a:gd name="connsiteY51" fmla="*/ 57034 h 544245"/>
                <a:gd name="connsiteX52" fmla="*/ 0 w 9182100"/>
                <a:gd name="connsiteY52" fmla="*/ 46652 h 544245"/>
                <a:gd name="connsiteX53" fmla="*/ 0 w 9182100"/>
                <a:gd name="connsiteY53" fmla="*/ 426795 h 544245"/>
                <a:gd name="connsiteX54" fmla="*/ 178594 w 9182100"/>
                <a:gd name="connsiteY54" fmla="*/ 479658 h 544245"/>
                <a:gd name="connsiteX55" fmla="*/ 610457 w 9182100"/>
                <a:gd name="connsiteY55" fmla="*/ 542619 h 544245"/>
                <a:gd name="connsiteX56" fmla="*/ 826865 w 9182100"/>
                <a:gd name="connsiteY56" fmla="*/ 539666 h 544245"/>
                <a:gd name="connsiteX57" fmla="*/ 1039654 w 9182100"/>
                <a:gd name="connsiteY57" fmla="*/ 515187 h 544245"/>
                <a:gd name="connsiteX58" fmla="*/ 1449705 w 9182100"/>
                <a:gd name="connsiteY58" fmla="*/ 415270 h 544245"/>
                <a:gd name="connsiteX59" fmla="*/ 1548765 w 9182100"/>
                <a:gd name="connsiteY59" fmla="*/ 382123 h 544245"/>
                <a:gd name="connsiteX60" fmla="*/ 1642872 w 9182100"/>
                <a:gd name="connsiteY60" fmla="*/ 349261 h 544245"/>
                <a:gd name="connsiteX61" fmla="*/ 1832991 w 9182100"/>
                <a:gd name="connsiteY61" fmla="*/ 289158 h 544245"/>
                <a:gd name="connsiteX62" fmla="*/ 2222754 w 9182100"/>
                <a:gd name="connsiteY62" fmla="*/ 193623 h 544245"/>
                <a:gd name="connsiteX63" fmla="*/ 2620137 w 9182100"/>
                <a:gd name="connsiteY63" fmla="*/ 138378 h 544245"/>
                <a:gd name="connsiteX64" fmla="*/ 3020473 w 9182100"/>
                <a:gd name="connsiteY64" fmla="*/ 127234 h 544245"/>
                <a:gd name="connsiteX65" fmla="*/ 3219736 w 9182100"/>
                <a:gd name="connsiteY65" fmla="*/ 139807 h 544245"/>
                <a:gd name="connsiteX66" fmla="*/ 3318605 w 9182100"/>
                <a:gd name="connsiteY66" fmla="*/ 151713 h 544245"/>
                <a:gd name="connsiteX67" fmla="*/ 3367754 w 9182100"/>
                <a:gd name="connsiteY67" fmla="*/ 158666 h 544245"/>
                <a:gd name="connsiteX68" fmla="*/ 3416618 w 9182100"/>
                <a:gd name="connsiteY68" fmla="*/ 166858 h 544245"/>
                <a:gd name="connsiteX69" fmla="*/ 3465195 w 9182100"/>
                <a:gd name="connsiteY69" fmla="*/ 176097 h 544245"/>
                <a:gd name="connsiteX70" fmla="*/ 3513868 w 9182100"/>
                <a:gd name="connsiteY70" fmla="*/ 185908 h 544245"/>
                <a:gd name="connsiteX71" fmla="*/ 3612737 w 9182100"/>
                <a:gd name="connsiteY71" fmla="*/ 207625 h 544245"/>
                <a:gd name="connsiteX72" fmla="*/ 3810381 w 9182100"/>
                <a:gd name="connsiteY72" fmla="*/ 252106 h 544245"/>
                <a:gd name="connsiteX73" fmla="*/ 4206621 w 9182100"/>
                <a:gd name="connsiteY73" fmla="*/ 339736 h 544245"/>
                <a:gd name="connsiteX74" fmla="*/ 4306062 w 9182100"/>
                <a:gd name="connsiteY74" fmla="*/ 359834 h 544245"/>
                <a:gd name="connsiteX75" fmla="*/ 4405503 w 9182100"/>
                <a:gd name="connsiteY75" fmla="*/ 378979 h 544245"/>
                <a:gd name="connsiteX76" fmla="*/ 4611529 w 9182100"/>
                <a:gd name="connsiteY76" fmla="*/ 405745 h 544245"/>
                <a:gd name="connsiteX77" fmla="*/ 5031677 w 9182100"/>
                <a:gd name="connsiteY77" fmla="*/ 427462 h 544245"/>
                <a:gd name="connsiteX78" fmla="*/ 5243227 w 9182100"/>
                <a:gd name="connsiteY78" fmla="*/ 418699 h 544245"/>
                <a:gd name="connsiteX79" fmla="*/ 5451062 w 9182100"/>
                <a:gd name="connsiteY79" fmla="*/ 398029 h 544245"/>
                <a:gd name="connsiteX80" fmla="*/ 5844635 w 9182100"/>
                <a:gd name="connsiteY80" fmla="*/ 353071 h 544245"/>
                <a:gd name="connsiteX81" fmla="*/ 5939981 w 9182100"/>
                <a:gd name="connsiteY81" fmla="*/ 346975 h 544245"/>
                <a:gd name="connsiteX82" fmla="*/ 6035898 w 9182100"/>
                <a:gd name="connsiteY82" fmla="*/ 344118 h 544245"/>
                <a:gd name="connsiteX83" fmla="*/ 6232303 w 9182100"/>
                <a:gd name="connsiteY83" fmla="*/ 343642 h 544245"/>
                <a:gd name="connsiteX84" fmla="*/ 6630924 w 9182100"/>
                <a:gd name="connsiteY84" fmla="*/ 351071 h 544245"/>
                <a:gd name="connsiteX85" fmla="*/ 6831140 w 9182100"/>
                <a:gd name="connsiteY85" fmla="*/ 356596 h 544245"/>
                <a:gd name="connsiteX86" fmla="*/ 7031545 w 9182100"/>
                <a:gd name="connsiteY86" fmla="*/ 362501 h 544245"/>
                <a:gd name="connsiteX87" fmla="*/ 7432262 w 9182100"/>
                <a:gd name="connsiteY87" fmla="*/ 378408 h 544245"/>
                <a:gd name="connsiteX88" fmla="*/ 7830312 w 9182100"/>
                <a:gd name="connsiteY88" fmla="*/ 402506 h 544245"/>
                <a:gd name="connsiteX89" fmla="*/ 7879270 w 9182100"/>
                <a:gd name="connsiteY89" fmla="*/ 406792 h 544245"/>
                <a:gd name="connsiteX90" fmla="*/ 7926895 w 9182100"/>
                <a:gd name="connsiteY90" fmla="*/ 411745 h 544245"/>
                <a:gd name="connsiteX91" fmla="*/ 7977569 w 9182100"/>
                <a:gd name="connsiteY91" fmla="*/ 417175 h 544245"/>
                <a:gd name="connsiteX92" fmla="*/ 8030623 w 9182100"/>
                <a:gd name="connsiteY92" fmla="*/ 422127 h 544245"/>
                <a:gd name="connsiteX93" fmla="*/ 8237982 w 9182100"/>
                <a:gd name="connsiteY93" fmla="*/ 435177 h 544245"/>
                <a:gd name="connsiteX94" fmla="*/ 8647748 w 9182100"/>
                <a:gd name="connsiteY94" fmla="*/ 449464 h 544245"/>
                <a:gd name="connsiteX95" fmla="*/ 8852821 w 9182100"/>
                <a:gd name="connsiteY95" fmla="*/ 456132 h 544245"/>
                <a:gd name="connsiteX96" fmla="*/ 8955786 w 9182100"/>
                <a:gd name="connsiteY96" fmla="*/ 458132 h 544245"/>
                <a:gd name="connsiteX97" fmla="*/ 9059227 w 9182100"/>
                <a:gd name="connsiteY97" fmla="*/ 457751 h 544245"/>
                <a:gd name="connsiteX98" fmla="*/ 9182005 w 9182100"/>
                <a:gd name="connsiteY98" fmla="*/ 452512 h 544245"/>
                <a:gd name="connsiteX99" fmla="*/ 9182005 w 9182100"/>
                <a:gd name="connsiteY99" fmla="*/ 154189 h 544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9182100" h="544245">
                  <a:moveTo>
                    <a:pt x="9182100" y="154189"/>
                  </a:moveTo>
                  <a:cubicBezTo>
                    <a:pt x="9137618" y="157142"/>
                    <a:pt x="9092851" y="159904"/>
                    <a:pt x="9047702" y="162762"/>
                  </a:cubicBezTo>
                  <a:cubicBezTo>
                    <a:pt x="8917114" y="170668"/>
                    <a:pt x="8784717" y="178002"/>
                    <a:pt x="8652224" y="178287"/>
                  </a:cubicBezTo>
                  <a:cubicBezTo>
                    <a:pt x="8519732" y="178764"/>
                    <a:pt x="8387049" y="171239"/>
                    <a:pt x="8255603" y="161047"/>
                  </a:cubicBezTo>
                  <a:cubicBezTo>
                    <a:pt x="8189881" y="155904"/>
                    <a:pt x="8124539" y="149236"/>
                    <a:pt x="8060722" y="140854"/>
                  </a:cubicBezTo>
                  <a:cubicBezTo>
                    <a:pt x="8044815" y="138759"/>
                    <a:pt x="8029099" y="136473"/>
                    <a:pt x="8013478" y="134187"/>
                  </a:cubicBezTo>
                  <a:lnTo>
                    <a:pt x="7990428" y="130567"/>
                  </a:lnTo>
                  <a:lnTo>
                    <a:pt x="7964139" y="126853"/>
                  </a:lnTo>
                  <a:cubicBezTo>
                    <a:pt x="7946708" y="124376"/>
                    <a:pt x="7928896" y="121709"/>
                    <a:pt x="7911656" y="119518"/>
                  </a:cubicBezTo>
                  <a:lnTo>
                    <a:pt x="7860220" y="113232"/>
                  </a:lnTo>
                  <a:cubicBezTo>
                    <a:pt x="7723728" y="96277"/>
                    <a:pt x="7589044" y="83038"/>
                    <a:pt x="7453884" y="70369"/>
                  </a:cubicBezTo>
                  <a:cubicBezTo>
                    <a:pt x="7318915" y="57701"/>
                    <a:pt x="7184041" y="46366"/>
                    <a:pt x="7048976" y="36556"/>
                  </a:cubicBezTo>
                  <a:cubicBezTo>
                    <a:pt x="6981444" y="31793"/>
                    <a:pt x="6913912" y="26840"/>
                    <a:pt x="6846285" y="22649"/>
                  </a:cubicBezTo>
                  <a:cubicBezTo>
                    <a:pt x="6778657" y="18553"/>
                    <a:pt x="6710934" y="14934"/>
                    <a:pt x="6643212" y="11600"/>
                  </a:cubicBezTo>
                  <a:lnTo>
                    <a:pt x="6541485" y="7314"/>
                  </a:lnTo>
                  <a:cubicBezTo>
                    <a:pt x="6507576" y="5790"/>
                    <a:pt x="6473667" y="4647"/>
                    <a:pt x="6439567" y="3885"/>
                  </a:cubicBezTo>
                  <a:lnTo>
                    <a:pt x="6337459" y="1313"/>
                  </a:lnTo>
                  <a:lnTo>
                    <a:pt x="6234970" y="75"/>
                  </a:lnTo>
                  <a:cubicBezTo>
                    <a:pt x="6166295" y="-116"/>
                    <a:pt x="6097715" y="-116"/>
                    <a:pt x="6027802" y="2265"/>
                  </a:cubicBezTo>
                  <a:cubicBezTo>
                    <a:pt x="5993320" y="3123"/>
                    <a:pt x="5957412" y="4456"/>
                    <a:pt x="5921978" y="6552"/>
                  </a:cubicBezTo>
                  <a:cubicBezTo>
                    <a:pt x="5886546" y="8552"/>
                    <a:pt x="5851112" y="11124"/>
                    <a:pt x="5815965" y="14362"/>
                  </a:cubicBezTo>
                  <a:cubicBezTo>
                    <a:pt x="5674995" y="27126"/>
                    <a:pt x="5538597" y="48938"/>
                    <a:pt x="5408390" y="67036"/>
                  </a:cubicBezTo>
                  <a:cubicBezTo>
                    <a:pt x="5277993" y="85514"/>
                    <a:pt x="5151692" y="99039"/>
                    <a:pt x="5023866" y="103992"/>
                  </a:cubicBezTo>
                  <a:cubicBezTo>
                    <a:pt x="4960049" y="106660"/>
                    <a:pt x="4895946" y="107231"/>
                    <a:pt x="4831556" y="106374"/>
                  </a:cubicBezTo>
                  <a:cubicBezTo>
                    <a:pt x="4767167" y="105231"/>
                    <a:pt x="4702588" y="102468"/>
                    <a:pt x="4637723" y="98754"/>
                  </a:cubicBezTo>
                  <a:cubicBezTo>
                    <a:pt x="4572762" y="95230"/>
                    <a:pt x="4507992" y="88848"/>
                    <a:pt x="4442460" y="83038"/>
                  </a:cubicBezTo>
                  <a:cubicBezTo>
                    <a:pt x="4408837" y="80752"/>
                    <a:pt x="4375214" y="79228"/>
                    <a:pt x="4341686" y="77227"/>
                  </a:cubicBezTo>
                  <a:cubicBezTo>
                    <a:pt x="4308158" y="75227"/>
                    <a:pt x="4274534" y="73417"/>
                    <a:pt x="4241006" y="71989"/>
                  </a:cubicBezTo>
                  <a:cubicBezTo>
                    <a:pt x="4106895" y="65131"/>
                    <a:pt x="3971925" y="59797"/>
                    <a:pt x="3836956" y="54177"/>
                  </a:cubicBezTo>
                  <a:lnTo>
                    <a:pt x="3634549" y="45414"/>
                  </a:lnTo>
                  <a:lnTo>
                    <a:pt x="3533394" y="40461"/>
                  </a:lnTo>
                  <a:lnTo>
                    <a:pt x="3481959" y="37889"/>
                  </a:lnTo>
                  <a:cubicBezTo>
                    <a:pt x="3464719" y="37127"/>
                    <a:pt x="3447479" y="36079"/>
                    <a:pt x="3430238" y="35889"/>
                  </a:cubicBezTo>
                  <a:cubicBezTo>
                    <a:pt x="3292602" y="31126"/>
                    <a:pt x="3156299" y="33603"/>
                    <a:pt x="3020473" y="37603"/>
                  </a:cubicBezTo>
                  <a:cubicBezTo>
                    <a:pt x="2884741" y="41985"/>
                    <a:pt x="2749487" y="48843"/>
                    <a:pt x="2614422" y="56844"/>
                  </a:cubicBezTo>
                  <a:lnTo>
                    <a:pt x="2208657" y="81609"/>
                  </a:lnTo>
                  <a:cubicBezTo>
                    <a:pt x="2073116" y="89991"/>
                    <a:pt x="1937195" y="97515"/>
                    <a:pt x="1800606" y="107612"/>
                  </a:cubicBezTo>
                  <a:cubicBezTo>
                    <a:pt x="1732217" y="112184"/>
                    <a:pt x="1663827" y="117804"/>
                    <a:pt x="1594676" y="124948"/>
                  </a:cubicBezTo>
                  <a:lnTo>
                    <a:pt x="1491996" y="136568"/>
                  </a:lnTo>
                  <a:lnTo>
                    <a:pt x="1442942" y="141902"/>
                  </a:lnTo>
                  <a:lnTo>
                    <a:pt x="1418463" y="144664"/>
                  </a:lnTo>
                  <a:lnTo>
                    <a:pt x="1393984" y="146855"/>
                  </a:lnTo>
                  <a:cubicBezTo>
                    <a:pt x="1263491" y="159142"/>
                    <a:pt x="1134142" y="166667"/>
                    <a:pt x="1006697" y="169810"/>
                  </a:cubicBezTo>
                  <a:cubicBezTo>
                    <a:pt x="942975" y="172001"/>
                    <a:pt x="879729" y="171239"/>
                    <a:pt x="816864" y="170953"/>
                  </a:cubicBezTo>
                  <a:lnTo>
                    <a:pt x="769906" y="169715"/>
                  </a:lnTo>
                  <a:cubicBezTo>
                    <a:pt x="754285" y="169525"/>
                    <a:pt x="738569" y="169048"/>
                    <a:pt x="723043" y="168096"/>
                  </a:cubicBezTo>
                  <a:lnTo>
                    <a:pt x="676370" y="166286"/>
                  </a:lnTo>
                  <a:cubicBezTo>
                    <a:pt x="660845" y="165238"/>
                    <a:pt x="645414" y="164095"/>
                    <a:pt x="629888" y="163333"/>
                  </a:cubicBezTo>
                  <a:cubicBezTo>
                    <a:pt x="568071" y="159047"/>
                    <a:pt x="506540" y="154094"/>
                    <a:pt x="445484" y="146093"/>
                  </a:cubicBezTo>
                  <a:cubicBezTo>
                    <a:pt x="384524" y="137997"/>
                    <a:pt x="323850" y="128091"/>
                    <a:pt x="263366" y="115232"/>
                  </a:cubicBezTo>
                  <a:cubicBezTo>
                    <a:pt x="202787" y="102850"/>
                    <a:pt x="142589" y="87419"/>
                    <a:pt x="81439" y="70369"/>
                  </a:cubicBezTo>
                  <a:cubicBezTo>
                    <a:pt x="66199" y="66178"/>
                    <a:pt x="50864" y="61702"/>
                    <a:pt x="35338" y="57034"/>
                  </a:cubicBezTo>
                  <a:lnTo>
                    <a:pt x="0" y="46652"/>
                  </a:lnTo>
                  <a:lnTo>
                    <a:pt x="0" y="426795"/>
                  </a:lnTo>
                  <a:cubicBezTo>
                    <a:pt x="58198" y="446416"/>
                    <a:pt x="117920" y="464323"/>
                    <a:pt x="178594" y="479658"/>
                  </a:cubicBezTo>
                  <a:cubicBezTo>
                    <a:pt x="319850" y="514901"/>
                    <a:pt x="465582" y="537094"/>
                    <a:pt x="610457" y="542619"/>
                  </a:cubicBezTo>
                  <a:cubicBezTo>
                    <a:pt x="682943" y="545953"/>
                    <a:pt x="755142" y="543762"/>
                    <a:pt x="826865" y="539666"/>
                  </a:cubicBezTo>
                  <a:cubicBezTo>
                    <a:pt x="898398" y="534523"/>
                    <a:pt x="969645" y="526903"/>
                    <a:pt x="1039654" y="515187"/>
                  </a:cubicBezTo>
                  <a:cubicBezTo>
                    <a:pt x="1180052" y="492517"/>
                    <a:pt x="1316736" y="457751"/>
                    <a:pt x="1449705" y="415270"/>
                  </a:cubicBezTo>
                  <a:cubicBezTo>
                    <a:pt x="1483138" y="405364"/>
                    <a:pt x="1515809" y="393172"/>
                    <a:pt x="1548765" y="382123"/>
                  </a:cubicBezTo>
                  <a:lnTo>
                    <a:pt x="1642872" y="349261"/>
                  </a:lnTo>
                  <a:cubicBezTo>
                    <a:pt x="1705261" y="328211"/>
                    <a:pt x="1768983" y="308208"/>
                    <a:pt x="1832991" y="289158"/>
                  </a:cubicBezTo>
                  <a:cubicBezTo>
                    <a:pt x="1961198" y="251821"/>
                    <a:pt x="2091404" y="219435"/>
                    <a:pt x="2222754" y="193623"/>
                  </a:cubicBezTo>
                  <a:cubicBezTo>
                    <a:pt x="2354199" y="168382"/>
                    <a:pt x="2486882" y="149332"/>
                    <a:pt x="2620137" y="138378"/>
                  </a:cubicBezTo>
                  <a:cubicBezTo>
                    <a:pt x="2753392" y="127424"/>
                    <a:pt x="2887123" y="122947"/>
                    <a:pt x="3020473" y="127234"/>
                  </a:cubicBezTo>
                  <a:cubicBezTo>
                    <a:pt x="3087148" y="129043"/>
                    <a:pt x="3153632" y="133711"/>
                    <a:pt x="3219736" y="139807"/>
                  </a:cubicBezTo>
                  <a:cubicBezTo>
                    <a:pt x="3252788" y="143426"/>
                    <a:pt x="3285839" y="146760"/>
                    <a:pt x="3318605" y="151713"/>
                  </a:cubicBezTo>
                  <a:lnTo>
                    <a:pt x="3367754" y="158666"/>
                  </a:lnTo>
                  <a:cubicBezTo>
                    <a:pt x="3384042" y="161238"/>
                    <a:pt x="3400330" y="164000"/>
                    <a:pt x="3416618" y="166858"/>
                  </a:cubicBezTo>
                  <a:cubicBezTo>
                    <a:pt x="3432905" y="169525"/>
                    <a:pt x="3449003" y="172954"/>
                    <a:pt x="3465195" y="176097"/>
                  </a:cubicBezTo>
                  <a:cubicBezTo>
                    <a:pt x="3481483" y="179431"/>
                    <a:pt x="3497199" y="182288"/>
                    <a:pt x="3513868" y="185908"/>
                  </a:cubicBezTo>
                  <a:lnTo>
                    <a:pt x="3612737" y="207625"/>
                  </a:lnTo>
                  <a:lnTo>
                    <a:pt x="3810381" y="252106"/>
                  </a:lnTo>
                  <a:cubicBezTo>
                    <a:pt x="3942112" y="282015"/>
                    <a:pt x="4073843" y="312590"/>
                    <a:pt x="4206621" y="339736"/>
                  </a:cubicBezTo>
                  <a:cubicBezTo>
                    <a:pt x="4239768" y="346785"/>
                    <a:pt x="4272915" y="353452"/>
                    <a:pt x="4306062" y="359834"/>
                  </a:cubicBezTo>
                  <a:cubicBezTo>
                    <a:pt x="4339209" y="366216"/>
                    <a:pt x="4372356" y="372979"/>
                    <a:pt x="4405503" y="378979"/>
                  </a:cubicBezTo>
                  <a:cubicBezTo>
                    <a:pt x="4473416" y="389266"/>
                    <a:pt x="4542378" y="398410"/>
                    <a:pt x="4611529" y="405745"/>
                  </a:cubicBezTo>
                  <a:cubicBezTo>
                    <a:pt x="4749832" y="420794"/>
                    <a:pt x="4890326" y="428795"/>
                    <a:pt x="5031677" y="427462"/>
                  </a:cubicBezTo>
                  <a:cubicBezTo>
                    <a:pt x="5102352" y="426985"/>
                    <a:pt x="5173028" y="423747"/>
                    <a:pt x="5243227" y="418699"/>
                  </a:cubicBezTo>
                  <a:cubicBezTo>
                    <a:pt x="5313427" y="413650"/>
                    <a:pt x="5382959" y="406030"/>
                    <a:pt x="5451062" y="398029"/>
                  </a:cubicBezTo>
                  <a:cubicBezTo>
                    <a:pt x="5587651" y="381551"/>
                    <a:pt x="5717381" y="362501"/>
                    <a:pt x="5844635" y="353071"/>
                  </a:cubicBezTo>
                  <a:cubicBezTo>
                    <a:pt x="5876544" y="350690"/>
                    <a:pt x="5908262" y="348404"/>
                    <a:pt x="5939981" y="346975"/>
                  </a:cubicBezTo>
                  <a:cubicBezTo>
                    <a:pt x="5971794" y="345356"/>
                    <a:pt x="6003036" y="344308"/>
                    <a:pt x="6035898" y="344118"/>
                  </a:cubicBezTo>
                  <a:cubicBezTo>
                    <a:pt x="6100477" y="343070"/>
                    <a:pt x="6166390" y="343356"/>
                    <a:pt x="6232303" y="343642"/>
                  </a:cubicBezTo>
                  <a:cubicBezTo>
                    <a:pt x="6364415" y="344880"/>
                    <a:pt x="6497669" y="347833"/>
                    <a:pt x="6630924" y="351071"/>
                  </a:cubicBezTo>
                  <a:lnTo>
                    <a:pt x="6831140" y="356596"/>
                  </a:lnTo>
                  <a:lnTo>
                    <a:pt x="7031545" y="362501"/>
                  </a:lnTo>
                  <a:cubicBezTo>
                    <a:pt x="7165086" y="367454"/>
                    <a:pt x="7298818" y="371835"/>
                    <a:pt x="7432262" y="378408"/>
                  </a:cubicBezTo>
                  <a:cubicBezTo>
                    <a:pt x="7565518" y="384790"/>
                    <a:pt x="7699153" y="392124"/>
                    <a:pt x="7830312" y="402506"/>
                  </a:cubicBezTo>
                  <a:lnTo>
                    <a:pt x="7879270" y="406792"/>
                  </a:lnTo>
                  <a:lnTo>
                    <a:pt x="7926895" y="411745"/>
                  </a:lnTo>
                  <a:lnTo>
                    <a:pt x="7977569" y="417175"/>
                  </a:lnTo>
                  <a:cubicBezTo>
                    <a:pt x="7995380" y="418984"/>
                    <a:pt x="8013097" y="420699"/>
                    <a:pt x="8030623" y="422127"/>
                  </a:cubicBezTo>
                  <a:cubicBezTo>
                    <a:pt x="8100632" y="427843"/>
                    <a:pt x="8169402" y="431748"/>
                    <a:pt x="8237982" y="435177"/>
                  </a:cubicBezTo>
                  <a:cubicBezTo>
                    <a:pt x="8375047" y="442035"/>
                    <a:pt x="8511254" y="444511"/>
                    <a:pt x="8647748" y="449464"/>
                  </a:cubicBezTo>
                  <a:cubicBezTo>
                    <a:pt x="8715946" y="451750"/>
                    <a:pt x="8784336" y="454513"/>
                    <a:pt x="8852821" y="456132"/>
                  </a:cubicBezTo>
                  <a:cubicBezTo>
                    <a:pt x="8887111" y="456989"/>
                    <a:pt x="8921401" y="457751"/>
                    <a:pt x="8955786" y="458132"/>
                  </a:cubicBezTo>
                  <a:cubicBezTo>
                    <a:pt x="8990171" y="458323"/>
                    <a:pt x="9024651" y="458227"/>
                    <a:pt x="9059227" y="457751"/>
                  </a:cubicBezTo>
                  <a:cubicBezTo>
                    <a:pt x="9099995" y="456989"/>
                    <a:pt x="9140857" y="455275"/>
                    <a:pt x="9182005" y="452512"/>
                  </a:cubicBezTo>
                  <a:lnTo>
                    <a:pt x="9182005" y="154189"/>
                  </a:lnTo>
                  <a:close/>
                </a:path>
              </a:pathLst>
            </a:custGeom>
            <a:solidFill>
              <a:schemeClr val="bg1">
                <a:alpha val="30000"/>
              </a:schemeClr>
            </a:solidFill>
            <a:ln w="9525" cap="flat">
              <a:noFill/>
              <a:prstDash val="solid"/>
              <a:miter/>
            </a:ln>
          </p:spPr>
          <p:txBody>
            <a:bodyPr rtlCol="0" anchor="ctr"/>
            <a:lstStyle/>
            <a:p>
              <a:endParaRPr lang="en-US"/>
            </a:p>
          </p:txBody>
        </p:sp>
        <p:sp>
          <p:nvSpPr>
            <p:cNvPr id="17" name="Freeform: Shape 16">
              <a:extLst>
                <a:ext uri="{FF2B5EF4-FFF2-40B4-BE49-F238E27FC236}">
                  <a16:creationId xmlns:a16="http://schemas.microsoft.com/office/drawing/2014/main" id="{5EF4DD4B-217B-4346-A2B8-4327936399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3324550"/>
              <a:ext cx="9182100" cy="765639"/>
            </a:xfrm>
            <a:custGeom>
              <a:avLst/>
              <a:gdLst>
                <a:gd name="connsiteX0" fmla="*/ 9182100 w 9182100"/>
                <a:gd name="connsiteY0" fmla="*/ 351088 h 765639"/>
                <a:gd name="connsiteX1" fmla="*/ 9178480 w 9182100"/>
                <a:gd name="connsiteY1" fmla="*/ 350993 h 765639"/>
                <a:gd name="connsiteX2" fmla="*/ 8783955 w 9182100"/>
                <a:gd name="connsiteY2" fmla="*/ 327561 h 765639"/>
                <a:gd name="connsiteX3" fmla="*/ 8390763 w 9182100"/>
                <a:gd name="connsiteY3" fmla="*/ 288795 h 765639"/>
                <a:gd name="connsiteX4" fmla="*/ 8199502 w 9182100"/>
                <a:gd name="connsiteY4" fmla="*/ 262601 h 765639"/>
                <a:gd name="connsiteX5" fmla="*/ 8153972 w 9182100"/>
                <a:gd name="connsiteY5" fmla="*/ 254886 h 765639"/>
                <a:gd name="connsiteX6" fmla="*/ 8131588 w 9182100"/>
                <a:gd name="connsiteY6" fmla="*/ 250790 h 765639"/>
                <a:gd name="connsiteX7" fmla="*/ 8104632 w 9182100"/>
                <a:gd name="connsiteY7" fmla="*/ 246504 h 765639"/>
                <a:gd name="connsiteX8" fmla="*/ 8050911 w 9182100"/>
                <a:gd name="connsiteY8" fmla="*/ 238217 h 765639"/>
                <a:gd name="connsiteX9" fmla="*/ 7998810 w 9182100"/>
                <a:gd name="connsiteY9" fmla="*/ 230978 h 765639"/>
                <a:gd name="connsiteX10" fmla="*/ 7589902 w 9182100"/>
                <a:gd name="connsiteY10" fmla="*/ 183925 h 765639"/>
                <a:gd name="connsiteX11" fmla="*/ 7183469 w 9182100"/>
                <a:gd name="connsiteY11" fmla="*/ 147634 h 765639"/>
                <a:gd name="connsiteX12" fmla="*/ 6775990 w 9182100"/>
                <a:gd name="connsiteY12" fmla="*/ 119821 h 765639"/>
                <a:gd name="connsiteX13" fmla="*/ 6364795 w 9182100"/>
                <a:gd name="connsiteY13" fmla="*/ 102391 h 765639"/>
                <a:gd name="connsiteX14" fmla="*/ 6154293 w 9182100"/>
                <a:gd name="connsiteY14" fmla="*/ 100581 h 765639"/>
                <a:gd name="connsiteX15" fmla="*/ 6100287 w 9182100"/>
                <a:gd name="connsiteY15" fmla="*/ 101343 h 765639"/>
                <a:gd name="connsiteX16" fmla="*/ 6045327 w 9182100"/>
                <a:gd name="connsiteY16" fmla="*/ 103438 h 765639"/>
                <a:gd name="connsiteX17" fmla="*/ 5935980 w 9182100"/>
                <a:gd name="connsiteY17" fmla="*/ 110296 h 765639"/>
                <a:gd name="connsiteX18" fmla="*/ 5523357 w 9182100"/>
                <a:gd name="connsiteY18" fmla="*/ 157635 h 765639"/>
                <a:gd name="connsiteX19" fmla="*/ 5149882 w 9182100"/>
                <a:gd name="connsiteY19" fmla="*/ 185639 h 765639"/>
                <a:gd name="connsiteX20" fmla="*/ 4777073 w 9182100"/>
                <a:gd name="connsiteY20" fmla="*/ 170685 h 765639"/>
                <a:gd name="connsiteX21" fmla="*/ 4729925 w 9182100"/>
                <a:gd name="connsiteY21" fmla="*/ 166208 h 765639"/>
                <a:gd name="connsiteX22" fmla="*/ 4682585 w 9182100"/>
                <a:gd name="connsiteY22" fmla="*/ 161064 h 765639"/>
                <a:gd name="connsiteX23" fmla="*/ 4635151 w 9182100"/>
                <a:gd name="connsiteY23" fmla="*/ 155445 h 765639"/>
                <a:gd name="connsiteX24" fmla="*/ 4611434 w 9182100"/>
                <a:gd name="connsiteY24" fmla="*/ 152492 h 765639"/>
                <a:gd name="connsiteX25" fmla="*/ 4587145 w 9182100"/>
                <a:gd name="connsiteY25" fmla="*/ 149349 h 765639"/>
                <a:gd name="connsiteX26" fmla="*/ 4387977 w 9182100"/>
                <a:gd name="connsiteY26" fmla="*/ 122774 h 765639"/>
                <a:gd name="connsiteX27" fmla="*/ 3989356 w 9182100"/>
                <a:gd name="connsiteY27" fmla="*/ 68577 h 765639"/>
                <a:gd name="connsiteX28" fmla="*/ 3789140 w 9182100"/>
                <a:gd name="connsiteY28" fmla="*/ 42192 h 765639"/>
                <a:gd name="connsiteX29" fmla="*/ 3689033 w 9182100"/>
                <a:gd name="connsiteY29" fmla="*/ 29143 h 765639"/>
                <a:gd name="connsiteX30" fmla="*/ 3634835 w 9182100"/>
                <a:gd name="connsiteY30" fmla="*/ 22571 h 765639"/>
                <a:gd name="connsiteX31" fmla="*/ 3579876 w 9182100"/>
                <a:gd name="connsiteY31" fmla="*/ 16856 h 765639"/>
                <a:gd name="connsiteX32" fmla="*/ 3147441 w 9182100"/>
                <a:gd name="connsiteY32" fmla="*/ 473 h 765639"/>
                <a:gd name="connsiteX33" fmla="*/ 2724722 w 9182100"/>
                <a:gd name="connsiteY33" fmla="*/ 22857 h 765639"/>
                <a:gd name="connsiteX34" fmla="*/ 1898428 w 9182100"/>
                <a:gd name="connsiteY34" fmla="*/ 147730 h 765639"/>
                <a:gd name="connsiteX35" fmla="*/ 1692878 w 9182100"/>
                <a:gd name="connsiteY35" fmla="*/ 195069 h 765639"/>
                <a:gd name="connsiteX36" fmla="*/ 1640205 w 9182100"/>
                <a:gd name="connsiteY36" fmla="*/ 208785 h 765639"/>
                <a:gd name="connsiteX37" fmla="*/ 1592294 w 9182100"/>
                <a:gd name="connsiteY37" fmla="*/ 221643 h 765639"/>
                <a:gd name="connsiteX38" fmla="*/ 1500092 w 9182100"/>
                <a:gd name="connsiteY38" fmla="*/ 245551 h 765639"/>
                <a:gd name="connsiteX39" fmla="*/ 1130046 w 9182100"/>
                <a:gd name="connsiteY39" fmla="*/ 318227 h 765639"/>
                <a:gd name="connsiteX40" fmla="*/ 944880 w 9182100"/>
                <a:gd name="connsiteY40" fmla="*/ 337658 h 765639"/>
                <a:gd name="connsiteX41" fmla="*/ 852583 w 9182100"/>
                <a:gd name="connsiteY41" fmla="*/ 341944 h 765639"/>
                <a:gd name="connsiteX42" fmla="*/ 760476 w 9182100"/>
                <a:gd name="connsiteY42" fmla="*/ 343087 h 765639"/>
                <a:gd name="connsiteX43" fmla="*/ 577215 w 9182100"/>
                <a:gd name="connsiteY43" fmla="*/ 332800 h 765639"/>
                <a:gd name="connsiteX44" fmla="*/ 394907 w 9182100"/>
                <a:gd name="connsiteY44" fmla="*/ 305463 h 765639"/>
                <a:gd name="connsiteX45" fmla="*/ 211265 w 9182100"/>
                <a:gd name="connsiteY45" fmla="*/ 261363 h 765639"/>
                <a:gd name="connsiteX46" fmla="*/ 17526 w 9182100"/>
                <a:gd name="connsiteY46" fmla="*/ 204880 h 765639"/>
                <a:gd name="connsiteX47" fmla="*/ 0 w 9182100"/>
                <a:gd name="connsiteY47" fmla="*/ 199927 h 765639"/>
                <a:gd name="connsiteX48" fmla="*/ 0 w 9182100"/>
                <a:gd name="connsiteY48" fmla="*/ 526920 h 765639"/>
                <a:gd name="connsiteX49" fmla="*/ 100298 w 9182100"/>
                <a:gd name="connsiteY49" fmla="*/ 571973 h 765639"/>
                <a:gd name="connsiteX50" fmla="*/ 301562 w 9182100"/>
                <a:gd name="connsiteY50" fmla="*/ 649697 h 765639"/>
                <a:gd name="connsiteX51" fmla="*/ 731044 w 9182100"/>
                <a:gd name="connsiteY51" fmla="*/ 746947 h 765639"/>
                <a:gd name="connsiteX52" fmla="*/ 1168241 w 9182100"/>
                <a:gd name="connsiteY52" fmla="*/ 762759 h 765639"/>
                <a:gd name="connsiteX53" fmla="*/ 1596581 w 9182100"/>
                <a:gd name="connsiteY53" fmla="*/ 716944 h 765639"/>
                <a:gd name="connsiteX54" fmla="*/ 1701641 w 9182100"/>
                <a:gd name="connsiteY54" fmla="*/ 697894 h 765639"/>
                <a:gd name="connsiteX55" fmla="*/ 1752124 w 9182100"/>
                <a:gd name="connsiteY55" fmla="*/ 688273 h 765639"/>
                <a:gd name="connsiteX56" fmla="*/ 1797939 w 9182100"/>
                <a:gd name="connsiteY56" fmla="*/ 679891 h 765639"/>
                <a:gd name="connsiteX57" fmla="*/ 1988630 w 9182100"/>
                <a:gd name="connsiteY57" fmla="*/ 649316 h 765639"/>
                <a:gd name="connsiteX58" fmla="*/ 2376297 w 9182100"/>
                <a:gd name="connsiteY58" fmla="*/ 601691 h 765639"/>
                <a:gd name="connsiteX59" fmla="*/ 2570416 w 9182100"/>
                <a:gd name="connsiteY59" fmla="*/ 584165 h 765639"/>
                <a:gd name="connsiteX60" fmla="*/ 2764155 w 9182100"/>
                <a:gd name="connsiteY60" fmla="*/ 571497 h 765639"/>
                <a:gd name="connsiteX61" fmla="*/ 2956941 w 9182100"/>
                <a:gd name="connsiteY61" fmla="*/ 564163 h 765639"/>
                <a:gd name="connsiteX62" fmla="*/ 3148298 w 9182100"/>
                <a:gd name="connsiteY62" fmla="*/ 562639 h 765639"/>
                <a:gd name="connsiteX63" fmla="*/ 3337274 w 9182100"/>
                <a:gd name="connsiteY63" fmla="*/ 568544 h 765639"/>
                <a:gd name="connsiteX64" fmla="*/ 3522345 w 9182100"/>
                <a:gd name="connsiteY64" fmla="*/ 583308 h 765639"/>
                <a:gd name="connsiteX65" fmla="*/ 3567779 w 9182100"/>
                <a:gd name="connsiteY65" fmla="*/ 588642 h 765639"/>
                <a:gd name="connsiteX66" fmla="*/ 3613785 w 9182100"/>
                <a:gd name="connsiteY66" fmla="*/ 594357 h 765639"/>
                <a:gd name="connsiteX67" fmla="*/ 3713798 w 9182100"/>
                <a:gd name="connsiteY67" fmla="*/ 607882 h 765639"/>
                <a:gd name="connsiteX68" fmla="*/ 3913823 w 9182100"/>
                <a:gd name="connsiteY68" fmla="*/ 634838 h 765639"/>
                <a:gd name="connsiteX69" fmla="*/ 4315873 w 9182100"/>
                <a:gd name="connsiteY69" fmla="*/ 686273 h 765639"/>
                <a:gd name="connsiteX70" fmla="*/ 4517422 w 9182100"/>
                <a:gd name="connsiteY70" fmla="*/ 710086 h 765639"/>
                <a:gd name="connsiteX71" fmla="*/ 4728972 w 9182100"/>
                <a:gd name="connsiteY71" fmla="*/ 731422 h 765639"/>
                <a:gd name="connsiteX72" fmla="*/ 5162931 w 9182100"/>
                <a:gd name="connsiteY72" fmla="*/ 744185 h 765639"/>
                <a:gd name="connsiteX73" fmla="*/ 5594033 w 9182100"/>
                <a:gd name="connsiteY73" fmla="*/ 706466 h 765639"/>
                <a:gd name="connsiteX74" fmla="*/ 5982939 w 9182100"/>
                <a:gd name="connsiteY74" fmla="*/ 655793 h 765639"/>
                <a:gd name="connsiteX75" fmla="*/ 6075045 w 9182100"/>
                <a:gd name="connsiteY75" fmla="*/ 648459 h 765639"/>
                <a:gd name="connsiteX76" fmla="*/ 6167819 w 9182100"/>
                <a:gd name="connsiteY76" fmla="*/ 643887 h 765639"/>
                <a:gd name="connsiteX77" fmla="*/ 6361081 w 9182100"/>
                <a:gd name="connsiteY77" fmla="*/ 639124 h 765639"/>
                <a:gd name="connsiteX78" fmla="*/ 6757321 w 9182100"/>
                <a:gd name="connsiteY78" fmla="*/ 640458 h 765639"/>
                <a:gd name="connsiteX79" fmla="*/ 7156704 w 9182100"/>
                <a:gd name="connsiteY79" fmla="*/ 649030 h 765639"/>
                <a:gd name="connsiteX80" fmla="*/ 7556373 w 9182100"/>
                <a:gd name="connsiteY80" fmla="*/ 662365 h 765639"/>
                <a:gd name="connsiteX81" fmla="*/ 7952328 w 9182100"/>
                <a:gd name="connsiteY81" fmla="*/ 682177 h 765639"/>
                <a:gd name="connsiteX82" fmla="*/ 8000714 w 9182100"/>
                <a:gd name="connsiteY82" fmla="*/ 685511 h 765639"/>
                <a:gd name="connsiteX83" fmla="*/ 8047196 w 9182100"/>
                <a:gd name="connsiteY83" fmla="*/ 689416 h 765639"/>
                <a:gd name="connsiteX84" fmla="*/ 8097965 w 9182100"/>
                <a:gd name="connsiteY84" fmla="*/ 693893 h 765639"/>
                <a:gd name="connsiteX85" fmla="*/ 8152733 w 9182100"/>
                <a:gd name="connsiteY85" fmla="*/ 697894 h 765639"/>
                <a:gd name="connsiteX86" fmla="*/ 8363903 w 9182100"/>
                <a:gd name="connsiteY86" fmla="*/ 705133 h 765639"/>
                <a:gd name="connsiteX87" fmla="*/ 8777764 w 9182100"/>
                <a:gd name="connsiteY87" fmla="*/ 698084 h 765639"/>
                <a:gd name="connsiteX88" fmla="*/ 9182005 w 9182100"/>
                <a:gd name="connsiteY88" fmla="*/ 668366 h 765639"/>
                <a:gd name="connsiteX89" fmla="*/ 9182005 w 9182100"/>
                <a:gd name="connsiteY89" fmla="*/ 351088 h 7656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9182100" h="765639">
                  <a:moveTo>
                    <a:pt x="9182100" y="351088"/>
                  </a:moveTo>
                  <a:cubicBezTo>
                    <a:pt x="9180862" y="351088"/>
                    <a:pt x="9179719" y="350993"/>
                    <a:pt x="9178480" y="350993"/>
                  </a:cubicBezTo>
                  <a:cubicBezTo>
                    <a:pt x="9047607" y="346421"/>
                    <a:pt x="8915591" y="337944"/>
                    <a:pt x="8783955" y="327561"/>
                  </a:cubicBezTo>
                  <a:cubicBezTo>
                    <a:pt x="8652320" y="316894"/>
                    <a:pt x="8520589" y="304416"/>
                    <a:pt x="8390763" y="288795"/>
                  </a:cubicBezTo>
                  <a:cubicBezTo>
                    <a:pt x="8325898" y="281175"/>
                    <a:pt x="8261509" y="272602"/>
                    <a:pt x="8199502" y="262601"/>
                  </a:cubicBezTo>
                  <a:cubicBezTo>
                    <a:pt x="8184070" y="260029"/>
                    <a:pt x="8168831" y="257553"/>
                    <a:pt x="8153972" y="254886"/>
                  </a:cubicBezTo>
                  <a:lnTo>
                    <a:pt x="8131588" y="250790"/>
                  </a:lnTo>
                  <a:lnTo>
                    <a:pt x="8104632" y="246504"/>
                  </a:lnTo>
                  <a:cubicBezTo>
                    <a:pt x="8086725" y="243741"/>
                    <a:pt x="8068247" y="240598"/>
                    <a:pt x="8050911" y="238217"/>
                  </a:cubicBezTo>
                  <a:lnTo>
                    <a:pt x="7998810" y="230978"/>
                  </a:lnTo>
                  <a:cubicBezTo>
                    <a:pt x="7860697" y="212023"/>
                    <a:pt x="7725633" y="198021"/>
                    <a:pt x="7589902" y="183925"/>
                  </a:cubicBezTo>
                  <a:cubicBezTo>
                    <a:pt x="7454360" y="170304"/>
                    <a:pt x="7319010" y="158779"/>
                    <a:pt x="7183469" y="147634"/>
                  </a:cubicBezTo>
                  <a:cubicBezTo>
                    <a:pt x="7047929" y="137252"/>
                    <a:pt x="6912198" y="127632"/>
                    <a:pt x="6775990" y="119821"/>
                  </a:cubicBezTo>
                  <a:cubicBezTo>
                    <a:pt x="6639592" y="112582"/>
                    <a:pt x="6503194" y="105439"/>
                    <a:pt x="6364795" y="102391"/>
                  </a:cubicBezTo>
                  <a:cubicBezTo>
                    <a:pt x="6295263" y="101057"/>
                    <a:pt x="6225826" y="99819"/>
                    <a:pt x="6154293" y="100581"/>
                  </a:cubicBezTo>
                  <a:cubicBezTo>
                    <a:pt x="6136577" y="100581"/>
                    <a:pt x="6118860" y="100581"/>
                    <a:pt x="6100287" y="101343"/>
                  </a:cubicBezTo>
                  <a:cubicBezTo>
                    <a:pt x="6081903" y="101819"/>
                    <a:pt x="6063615" y="102486"/>
                    <a:pt x="6045327" y="103438"/>
                  </a:cubicBezTo>
                  <a:cubicBezTo>
                    <a:pt x="6008656" y="104962"/>
                    <a:pt x="5972175" y="107439"/>
                    <a:pt x="5935980" y="110296"/>
                  </a:cubicBezTo>
                  <a:cubicBezTo>
                    <a:pt x="5790724" y="121631"/>
                    <a:pt x="5651659" y="142110"/>
                    <a:pt x="5523357" y="157635"/>
                  </a:cubicBezTo>
                  <a:cubicBezTo>
                    <a:pt x="5394484" y="173542"/>
                    <a:pt x="5273040" y="183543"/>
                    <a:pt x="5149882" y="185639"/>
                  </a:cubicBezTo>
                  <a:cubicBezTo>
                    <a:pt x="5027010" y="187925"/>
                    <a:pt x="4902803" y="182210"/>
                    <a:pt x="4777073" y="170685"/>
                  </a:cubicBezTo>
                  <a:lnTo>
                    <a:pt x="4729925" y="166208"/>
                  </a:lnTo>
                  <a:lnTo>
                    <a:pt x="4682585" y="161064"/>
                  </a:lnTo>
                  <a:cubicBezTo>
                    <a:pt x="4666869" y="159445"/>
                    <a:pt x="4650963" y="157350"/>
                    <a:pt x="4635151" y="155445"/>
                  </a:cubicBezTo>
                  <a:lnTo>
                    <a:pt x="4611434" y="152492"/>
                  </a:lnTo>
                  <a:cubicBezTo>
                    <a:pt x="4603623" y="151539"/>
                    <a:pt x="4595622" y="150587"/>
                    <a:pt x="4587145" y="149349"/>
                  </a:cubicBezTo>
                  <a:lnTo>
                    <a:pt x="4387977" y="122774"/>
                  </a:lnTo>
                  <a:lnTo>
                    <a:pt x="3989356" y="68577"/>
                  </a:lnTo>
                  <a:lnTo>
                    <a:pt x="3789140" y="42192"/>
                  </a:lnTo>
                  <a:lnTo>
                    <a:pt x="3689033" y="29143"/>
                  </a:lnTo>
                  <a:lnTo>
                    <a:pt x="3634835" y="22571"/>
                  </a:lnTo>
                  <a:cubicBezTo>
                    <a:pt x="3616452" y="20285"/>
                    <a:pt x="3598069" y="18380"/>
                    <a:pt x="3579876" y="16856"/>
                  </a:cubicBezTo>
                  <a:cubicBezTo>
                    <a:pt x="3433667" y="3140"/>
                    <a:pt x="3289840" y="-1622"/>
                    <a:pt x="3147441" y="473"/>
                  </a:cubicBezTo>
                  <a:cubicBezTo>
                    <a:pt x="3005138" y="2283"/>
                    <a:pt x="2864263" y="10188"/>
                    <a:pt x="2724722" y="22857"/>
                  </a:cubicBezTo>
                  <a:cubicBezTo>
                    <a:pt x="2445353" y="48098"/>
                    <a:pt x="2171129" y="90198"/>
                    <a:pt x="1898428" y="147730"/>
                  </a:cubicBezTo>
                  <a:cubicBezTo>
                    <a:pt x="1830134" y="162208"/>
                    <a:pt x="1762030" y="177448"/>
                    <a:pt x="1692878" y="195069"/>
                  </a:cubicBezTo>
                  <a:lnTo>
                    <a:pt x="1640205" y="208785"/>
                  </a:lnTo>
                  <a:lnTo>
                    <a:pt x="1592294" y="221643"/>
                  </a:lnTo>
                  <a:cubicBezTo>
                    <a:pt x="1561624" y="229740"/>
                    <a:pt x="1530858" y="238503"/>
                    <a:pt x="1500092" y="245551"/>
                  </a:cubicBezTo>
                  <a:cubicBezTo>
                    <a:pt x="1377125" y="276412"/>
                    <a:pt x="1253490" y="300987"/>
                    <a:pt x="1130046" y="318227"/>
                  </a:cubicBezTo>
                  <a:cubicBezTo>
                    <a:pt x="1068229" y="326895"/>
                    <a:pt x="1006602" y="333086"/>
                    <a:pt x="944880" y="337658"/>
                  </a:cubicBezTo>
                  <a:cubicBezTo>
                    <a:pt x="914114" y="339277"/>
                    <a:pt x="883253" y="341563"/>
                    <a:pt x="852583" y="341944"/>
                  </a:cubicBezTo>
                  <a:cubicBezTo>
                    <a:pt x="821817" y="343278"/>
                    <a:pt x="791147" y="342992"/>
                    <a:pt x="760476" y="343087"/>
                  </a:cubicBezTo>
                  <a:cubicBezTo>
                    <a:pt x="699230" y="342135"/>
                    <a:pt x="638175" y="338706"/>
                    <a:pt x="577215" y="332800"/>
                  </a:cubicBezTo>
                  <a:cubicBezTo>
                    <a:pt x="516255" y="326895"/>
                    <a:pt x="455771" y="317179"/>
                    <a:pt x="394907" y="305463"/>
                  </a:cubicBezTo>
                  <a:cubicBezTo>
                    <a:pt x="334137" y="293557"/>
                    <a:pt x="273368" y="278412"/>
                    <a:pt x="211265" y="261363"/>
                  </a:cubicBezTo>
                  <a:cubicBezTo>
                    <a:pt x="149066" y="244123"/>
                    <a:pt x="85820" y="224310"/>
                    <a:pt x="17526" y="204880"/>
                  </a:cubicBezTo>
                  <a:cubicBezTo>
                    <a:pt x="11716" y="203165"/>
                    <a:pt x="5906" y="201546"/>
                    <a:pt x="0" y="199927"/>
                  </a:cubicBezTo>
                  <a:lnTo>
                    <a:pt x="0" y="526920"/>
                  </a:lnTo>
                  <a:cubicBezTo>
                    <a:pt x="32576" y="541874"/>
                    <a:pt x="66104" y="557114"/>
                    <a:pt x="100298" y="571973"/>
                  </a:cubicBezTo>
                  <a:cubicBezTo>
                    <a:pt x="164973" y="600167"/>
                    <a:pt x="232410" y="626456"/>
                    <a:pt x="301562" y="649697"/>
                  </a:cubicBezTo>
                  <a:cubicBezTo>
                    <a:pt x="439865" y="696655"/>
                    <a:pt x="585216" y="728754"/>
                    <a:pt x="731044" y="746947"/>
                  </a:cubicBezTo>
                  <a:cubicBezTo>
                    <a:pt x="876967" y="764664"/>
                    <a:pt x="1023652" y="769426"/>
                    <a:pt x="1168241" y="762759"/>
                  </a:cubicBezTo>
                  <a:cubicBezTo>
                    <a:pt x="1313021" y="756663"/>
                    <a:pt x="1455896" y="740185"/>
                    <a:pt x="1596581" y="716944"/>
                  </a:cubicBezTo>
                  <a:cubicBezTo>
                    <a:pt x="1632014" y="711610"/>
                    <a:pt x="1666685" y="704371"/>
                    <a:pt x="1701641" y="697894"/>
                  </a:cubicBezTo>
                  <a:lnTo>
                    <a:pt x="1752124" y="688273"/>
                  </a:lnTo>
                  <a:lnTo>
                    <a:pt x="1797939" y="679891"/>
                  </a:lnTo>
                  <a:cubicBezTo>
                    <a:pt x="1860328" y="669128"/>
                    <a:pt x="1924431" y="658746"/>
                    <a:pt x="1988630" y="649316"/>
                  </a:cubicBezTo>
                  <a:cubicBezTo>
                    <a:pt x="2117217" y="630838"/>
                    <a:pt x="2246852" y="614645"/>
                    <a:pt x="2376297" y="601691"/>
                  </a:cubicBezTo>
                  <a:cubicBezTo>
                    <a:pt x="2441067" y="595214"/>
                    <a:pt x="2505742" y="589118"/>
                    <a:pt x="2570416" y="584165"/>
                  </a:cubicBezTo>
                  <a:cubicBezTo>
                    <a:pt x="2635091" y="579402"/>
                    <a:pt x="2699671" y="574831"/>
                    <a:pt x="2764155" y="571497"/>
                  </a:cubicBezTo>
                  <a:cubicBezTo>
                    <a:pt x="2828639" y="568068"/>
                    <a:pt x="2892933" y="565401"/>
                    <a:pt x="2956941" y="564163"/>
                  </a:cubicBezTo>
                  <a:cubicBezTo>
                    <a:pt x="3021045" y="562353"/>
                    <a:pt x="3084766" y="561972"/>
                    <a:pt x="3148298" y="562639"/>
                  </a:cubicBezTo>
                  <a:cubicBezTo>
                    <a:pt x="3211735" y="563305"/>
                    <a:pt x="3274695" y="565591"/>
                    <a:pt x="3337274" y="568544"/>
                  </a:cubicBezTo>
                  <a:cubicBezTo>
                    <a:pt x="3399568" y="572259"/>
                    <a:pt x="3461671" y="576259"/>
                    <a:pt x="3522345" y="583308"/>
                  </a:cubicBezTo>
                  <a:cubicBezTo>
                    <a:pt x="3537680" y="584737"/>
                    <a:pt x="3552730" y="586737"/>
                    <a:pt x="3567779" y="588642"/>
                  </a:cubicBezTo>
                  <a:lnTo>
                    <a:pt x="3613785" y="594357"/>
                  </a:lnTo>
                  <a:lnTo>
                    <a:pt x="3713798" y="607882"/>
                  </a:lnTo>
                  <a:lnTo>
                    <a:pt x="3913823" y="634838"/>
                  </a:lnTo>
                  <a:cubicBezTo>
                    <a:pt x="4047268" y="652078"/>
                    <a:pt x="4180904" y="670366"/>
                    <a:pt x="4315873" y="686273"/>
                  </a:cubicBezTo>
                  <a:lnTo>
                    <a:pt x="4517422" y="710086"/>
                  </a:lnTo>
                  <a:cubicBezTo>
                    <a:pt x="4586573" y="717896"/>
                    <a:pt x="4657916" y="725992"/>
                    <a:pt x="4728972" y="731422"/>
                  </a:cubicBezTo>
                  <a:cubicBezTo>
                    <a:pt x="4871371" y="743042"/>
                    <a:pt x="5016627" y="748376"/>
                    <a:pt x="5162931" y="744185"/>
                  </a:cubicBezTo>
                  <a:cubicBezTo>
                    <a:pt x="5308949" y="740566"/>
                    <a:pt x="5456111" y="725611"/>
                    <a:pt x="5594033" y="706466"/>
                  </a:cubicBezTo>
                  <a:cubicBezTo>
                    <a:pt x="5732621" y="687511"/>
                    <a:pt x="5859876" y="667033"/>
                    <a:pt x="5982939" y="655793"/>
                  </a:cubicBezTo>
                  <a:cubicBezTo>
                    <a:pt x="6013799" y="652936"/>
                    <a:pt x="6044375" y="650364"/>
                    <a:pt x="6075045" y="648459"/>
                  </a:cubicBezTo>
                  <a:cubicBezTo>
                    <a:pt x="6105906" y="646363"/>
                    <a:pt x="6135529" y="645125"/>
                    <a:pt x="6167819" y="643887"/>
                  </a:cubicBezTo>
                  <a:cubicBezTo>
                    <a:pt x="6230779" y="641125"/>
                    <a:pt x="6295930" y="640077"/>
                    <a:pt x="6361081" y="639124"/>
                  </a:cubicBezTo>
                  <a:cubicBezTo>
                    <a:pt x="6491955" y="637981"/>
                    <a:pt x="6624638" y="638553"/>
                    <a:pt x="6757321" y="640458"/>
                  </a:cubicBezTo>
                  <a:cubicBezTo>
                    <a:pt x="6890195" y="642553"/>
                    <a:pt x="7023449" y="645030"/>
                    <a:pt x="7156704" y="649030"/>
                  </a:cubicBezTo>
                  <a:cubicBezTo>
                    <a:pt x="7289959" y="652650"/>
                    <a:pt x="7423404" y="656841"/>
                    <a:pt x="7556373" y="662365"/>
                  </a:cubicBezTo>
                  <a:cubicBezTo>
                    <a:pt x="7689152" y="667509"/>
                    <a:pt x="7822502" y="673986"/>
                    <a:pt x="7952328" y="682177"/>
                  </a:cubicBezTo>
                  <a:lnTo>
                    <a:pt x="8000714" y="685511"/>
                  </a:lnTo>
                  <a:cubicBezTo>
                    <a:pt x="8016811" y="686654"/>
                    <a:pt x="8031670" y="688178"/>
                    <a:pt x="8047196" y="689416"/>
                  </a:cubicBezTo>
                  <a:lnTo>
                    <a:pt x="8097965" y="693893"/>
                  </a:lnTo>
                  <a:cubicBezTo>
                    <a:pt x="8116539" y="695417"/>
                    <a:pt x="8134731" y="696846"/>
                    <a:pt x="8152733" y="697894"/>
                  </a:cubicBezTo>
                  <a:cubicBezTo>
                    <a:pt x="8224647" y="701989"/>
                    <a:pt x="8294465" y="704085"/>
                    <a:pt x="8363903" y="705133"/>
                  </a:cubicBezTo>
                  <a:cubicBezTo>
                    <a:pt x="8502777" y="706657"/>
                    <a:pt x="8640223" y="704180"/>
                    <a:pt x="8777764" y="698084"/>
                  </a:cubicBezTo>
                  <a:cubicBezTo>
                    <a:pt x="8912352" y="692083"/>
                    <a:pt x="9046845" y="682749"/>
                    <a:pt x="9182005" y="668366"/>
                  </a:cubicBezTo>
                  <a:lnTo>
                    <a:pt x="9182005" y="351088"/>
                  </a:lnTo>
                  <a:close/>
                </a:path>
              </a:pathLst>
            </a:custGeom>
            <a:solidFill>
              <a:schemeClr val="bg1">
                <a:alpha val="30000"/>
              </a:schemeClr>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58872313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children sitting on floor in a circle with a person teaching a group of children&#10;&#10;Description automatically generated">
            <a:extLst>
              <a:ext uri="{FF2B5EF4-FFF2-40B4-BE49-F238E27FC236}">
                <a16:creationId xmlns:a16="http://schemas.microsoft.com/office/drawing/2014/main" id="{00A23106-8619-9878-C421-33D17732A1FA}"/>
              </a:ext>
            </a:extLst>
          </p:cNvPr>
          <p:cNvPicPr>
            <a:picLocks noChangeAspect="1"/>
          </p:cNvPicPr>
          <p:nvPr/>
        </p:nvPicPr>
        <p:blipFill>
          <a:blip r:embed="rId3"/>
          <a:srcRect l="13573" r="16368" b="-1"/>
          <a:stretch/>
        </p:blipFill>
        <p:spPr>
          <a:xfrm>
            <a:off x="20" y="10"/>
            <a:ext cx="7252212" cy="6857990"/>
          </a:xfrm>
          <a:prstGeom prst="rect">
            <a:avLst/>
          </a:prstGeom>
        </p:spPr>
      </p:pic>
      <p:sp>
        <p:nvSpPr>
          <p:cNvPr id="16" name="Rectangle 15">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3764" y="0"/>
            <a:ext cx="530023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81411AE-E01C-0D36-C523-0B440896DF93}"/>
              </a:ext>
            </a:extLst>
          </p:cNvPr>
          <p:cNvSpPr>
            <a:spLocks noGrp="1"/>
          </p:cNvSpPr>
          <p:nvPr>
            <p:ph type="title"/>
          </p:nvPr>
        </p:nvSpPr>
        <p:spPr>
          <a:xfrm>
            <a:off x="5951551" y="743447"/>
            <a:ext cx="2584324" cy="3692028"/>
          </a:xfrm>
          <a:noFill/>
        </p:spPr>
        <p:txBody>
          <a:bodyPr vert="horz" lIns="91440" tIns="45720" rIns="91440" bIns="45720" rtlCol="0" anchor="b">
            <a:normAutofit/>
          </a:bodyPr>
          <a:lstStyle/>
          <a:p>
            <a:pPr defTabSz="914400">
              <a:lnSpc>
                <a:spcPct val="90000"/>
              </a:lnSpc>
            </a:pPr>
            <a:r>
              <a:rPr lang="en-US" sz="3100" dirty="0" err="1"/>
              <a:t>Experiencia</a:t>
            </a:r>
            <a:r>
              <a:rPr lang="en-US" sz="3100" dirty="0"/>
              <a:t> personal de las </a:t>
            </a:r>
            <a:r>
              <a:rPr lang="en-US" sz="3100" dirty="0" err="1"/>
              <a:t>habilidades</a:t>
            </a:r>
            <a:r>
              <a:rPr lang="en-US" sz="3100" dirty="0"/>
              <a:t> </a:t>
            </a:r>
            <a:r>
              <a:rPr lang="en-US" sz="3100" dirty="0" err="1"/>
              <a:t>sociales</a:t>
            </a:r>
            <a:r>
              <a:rPr lang="en-US" sz="3100" dirty="0"/>
              <a:t>- </a:t>
            </a:r>
            <a:r>
              <a:rPr lang="en-US" sz="2000" dirty="0" err="1"/>
              <a:t>parte</a:t>
            </a:r>
            <a:r>
              <a:rPr lang="en-US" sz="2000" dirty="0"/>
              <a:t> 2</a:t>
            </a:r>
            <a:endParaRPr lang="en-US" sz="3100" dirty="0"/>
          </a:p>
        </p:txBody>
      </p:sp>
      <p:sp>
        <p:nvSpPr>
          <p:cNvPr id="3" name="Text Placeholder 2">
            <a:extLst>
              <a:ext uri="{FF2B5EF4-FFF2-40B4-BE49-F238E27FC236}">
                <a16:creationId xmlns:a16="http://schemas.microsoft.com/office/drawing/2014/main" id="{4BDD4044-7AA5-205E-E22D-701349968337}"/>
              </a:ext>
            </a:extLst>
          </p:cNvPr>
          <p:cNvSpPr>
            <a:spLocks noGrp="1"/>
          </p:cNvSpPr>
          <p:nvPr>
            <p:ph type="body" idx="1"/>
          </p:nvPr>
        </p:nvSpPr>
        <p:spPr>
          <a:xfrm>
            <a:off x="5414211" y="4435475"/>
            <a:ext cx="3525251" cy="2181893"/>
          </a:xfrm>
          <a:noFill/>
        </p:spPr>
        <p:txBody>
          <a:bodyPr vert="horz" lIns="91440" tIns="45720" rIns="91440" bIns="45720" rtlCol="0">
            <a:normAutofit/>
          </a:bodyPr>
          <a:lstStyle/>
          <a:p>
            <a:pPr defTabSz="914400">
              <a:lnSpc>
                <a:spcPct val="90000"/>
              </a:lnSpc>
              <a:spcBef>
                <a:spcPts val="1000"/>
              </a:spcBef>
            </a:pPr>
            <a:r>
              <a:rPr lang="en-US" sz="2400" dirty="0" err="1">
                <a:solidFill>
                  <a:schemeClr val="tx1"/>
                </a:solidFill>
              </a:rPr>
              <a:t>Comunicación</a:t>
            </a:r>
            <a:r>
              <a:rPr lang="en-US" sz="2400" dirty="0">
                <a:solidFill>
                  <a:schemeClr val="tx1"/>
                </a:solidFill>
              </a:rPr>
              <a:t> para la </a:t>
            </a:r>
            <a:r>
              <a:rPr lang="en-US" sz="2400" dirty="0" err="1">
                <a:solidFill>
                  <a:schemeClr val="tx1"/>
                </a:solidFill>
              </a:rPr>
              <a:t>resolución</a:t>
            </a:r>
            <a:r>
              <a:rPr lang="en-US" sz="2400" dirty="0">
                <a:solidFill>
                  <a:schemeClr val="tx1"/>
                </a:solidFill>
              </a:rPr>
              <a:t> de </a:t>
            </a:r>
            <a:r>
              <a:rPr lang="en-US" sz="2400" dirty="0" err="1">
                <a:solidFill>
                  <a:schemeClr val="tx1"/>
                </a:solidFill>
              </a:rPr>
              <a:t>conflictos</a:t>
            </a:r>
            <a:r>
              <a:rPr lang="en-US" sz="2400" dirty="0">
                <a:solidFill>
                  <a:schemeClr val="tx1"/>
                </a:solidFill>
              </a:rPr>
              <a:t> – </a:t>
            </a:r>
            <a:r>
              <a:rPr lang="en-US" sz="2400" dirty="0" err="1">
                <a:solidFill>
                  <a:schemeClr val="tx1"/>
                </a:solidFill>
              </a:rPr>
              <a:t>asertividad</a:t>
            </a:r>
            <a:r>
              <a:rPr lang="en-US" sz="2400" dirty="0">
                <a:solidFill>
                  <a:schemeClr val="tx1"/>
                </a:solidFill>
              </a:rPr>
              <a:t>, </a:t>
            </a:r>
            <a:r>
              <a:rPr lang="en-US" sz="2400" dirty="0" err="1">
                <a:solidFill>
                  <a:schemeClr val="tx1"/>
                </a:solidFill>
              </a:rPr>
              <a:t>comunicar</a:t>
            </a:r>
            <a:r>
              <a:rPr lang="en-US" sz="2400" dirty="0">
                <a:solidFill>
                  <a:schemeClr val="tx1"/>
                </a:solidFill>
              </a:rPr>
              <a:t> </a:t>
            </a:r>
            <a:r>
              <a:rPr lang="en-US" sz="2400" dirty="0" err="1">
                <a:solidFill>
                  <a:schemeClr val="tx1"/>
                </a:solidFill>
              </a:rPr>
              <a:t>necesidades</a:t>
            </a:r>
            <a:r>
              <a:rPr lang="en-US" sz="2400" dirty="0">
                <a:solidFill>
                  <a:schemeClr val="tx1"/>
                </a:solidFill>
              </a:rPr>
              <a:t>, </a:t>
            </a:r>
            <a:r>
              <a:rPr lang="en-US" sz="2400" dirty="0" err="1">
                <a:solidFill>
                  <a:schemeClr val="tx1"/>
                </a:solidFill>
              </a:rPr>
              <a:t>honestidad</a:t>
            </a:r>
            <a:endParaRPr lang="en-US" sz="2400" dirty="0">
              <a:solidFill>
                <a:schemeClr val="tx1"/>
              </a:solidFill>
            </a:endParaRPr>
          </a:p>
        </p:txBody>
      </p:sp>
    </p:spTree>
    <p:extLst>
      <p:ext uri="{BB962C8B-B14F-4D97-AF65-F5344CB8AC3E}">
        <p14:creationId xmlns:p14="http://schemas.microsoft.com/office/powerpoint/2010/main" val="24750565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630CA4-5531-134F-5762-C831395ABB27}"/>
              </a:ext>
            </a:extLst>
          </p:cNvPr>
          <p:cNvSpPr>
            <a:spLocks noGrp="1"/>
          </p:cNvSpPr>
          <p:nvPr>
            <p:ph type="title"/>
          </p:nvPr>
        </p:nvSpPr>
        <p:spPr>
          <a:xfrm>
            <a:off x="685800" y="3429000"/>
            <a:ext cx="7772400" cy="1362075"/>
          </a:xfrm>
        </p:spPr>
        <p:txBody>
          <a:bodyPr>
            <a:normAutofit fontScale="90000"/>
          </a:bodyPr>
          <a:lstStyle/>
          <a:p>
            <a:r>
              <a:rPr lang="es-MX" dirty="0"/>
              <a:t>Recomendaciones para mejorar las habilidades sociales en la universidad</a:t>
            </a:r>
          </a:p>
        </p:txBody>
      </p:sp>
    </p:spTree>
    <p:extLst>
      <p:ext uri="{BB962C8B-B14F-4D97-AF65-F5344CB8AC3E}">
        <p14:creationId xmlns:p14="http://schemas.microsoft.com/office/powerpoint/2010/main" val="19233786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Shape 11">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4" name="Freeform: Shape 13">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82579B1-FD58-6040-CC43-E04834738C5B}"/>
              </a:ext>
            </a:extLst>
          </p:cNvPr>
          <p:cNvSpPr>
            <a:spLocks noGrp="1"/>
          </p:cNvSpPr>
          <p:nvPr>
            <p:ph type="title"/>
          </p:nvPr>
        </p:nvSpPr>
        <p:spPr>
          <a:xfrm>
            <a:off x="466344" y="1161288"/>
            <a:ext cx="2702052" cy="4526280"/>
          </a:xfrm>
        </p:spPr>
        <p:txBody>
          <a:bodyPr>
            <a:normAutofit/>
          </a:bodyPr>
          <a:lstStyle/>
          <a:p>
            <a:r>
              <a:rPr lang="es-MX" sz="3200" b="1"/>
              <a:t>1. Mejora tu comunicación verbal y no verbal</a:t>
            </a:r>
          </a:p>
        </p:txBody>
      </p:sp>
      <p:sp>
        <p:nvSpPr>
          <p:cNvPr id="16" name="Rectangle 15">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6" name="Rectangle 1">
            <a:extLst>
              <a:ext uri="{FF2B5EF4-FFF2-40B4-BE49-F238E27FC236}">
                <a16:creationId xmlns:a16="http://schemas.microsoft.com/office/drawing/2014/main" id="{F76CFE1F-0486-01C7-14F4-5590686BB0C2}"/>
              </a:ext>
            </a:extLst>
          </p:cNvPr>
          <p:cNvGraphicFramePr>
            <a:graphicFrameLocks noGrp="1"/>
          </p:cNvGraphicFramePr>
          <p:nvPr>
            <p:ph idx="1"/>
            <p:extLst>
              <p:ext uri="{D42A27DB-BD31-4B8C-83A1-F6EECF244321}">
                <p14:modId xmlns:p14="http://schemas.microsoft.com/office/powerpoint/2010/main" val="3405840873"/>
              </p:ext>
            </p:extLst>
          </p:nvPr>
        </p:nvGraphicFramePr>
        <p:xfrm>
          <a:off x="3977640" y="676656"/>
          <a:ext cx="4773168"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510271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CC231C8-C761-4B31-9B1C-C6D19248C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3D5512D-9A04-298E-61BE-CA71E178E8C0}"/>
              </a:ext>
            </a:extLst>
          </p:cNvPr>
          <p:cNvSpPr>
            <a:spLocks noGrp="1"/>
          </p:cNvSpPr>
          <p:nvPr>
            <p:ph type="title"/>
          </p:nvPr>
        </p:nvSpPr>
        <p:spPr>
          <a:xfrm>
            <a:off x="628650" y="557189"/>
            <a:ext cx="2530602" cy="5567891"/>
          </a:xfrm>
        </p:spPr>
        <p:txBody>
          <a:bodyPr>
            <a:normAutofit/>
          </a:bodyPr>
          <a:lstStyle/>
          <a:p>
            <a:r>
              <a:rPr lang="es-MX" sz="3500" b="1"/>
              <a:t>2. Aprende a escuchar activamente</a:t>
            </a:r>
          </a:p>
        </p:txBody>
      </p:sp>
      <p:graphicFrame>
        <p:nvGraphicFramePr>
          <p:cNvPr id="6" name="Rectangle 1">
            <a:extLst>
              <a:ext uri="{FF2B5EF4-FFF2-40B4-BE49-F238E27FC236}">
                <a16:creationId xmlns:a16="http://schemas.microsoft.com/office/drawing/2014/main" id="{FEFA544C-AAE0-4D62-06DE-A37C7CE2F99A}"/>
              </a:ext>
            </a:extLst>
          </p:cNvPr>
          <p:cNvGraphicFramePr>
            <a:graphicFrameLocks noGrp="1"/>
          </p:cNvGraphicFramePr>
          <p:nvPr>
            <p:ph idx="1"/>
            <p:extLst>
              <p:ext uri="{D42A27DB-BD31-4B8C-83A1-F6EECF244321}">
                <p14:modId xmlns:p14="http://schemas.microsoft.com/office/powerpoint/2010/main" val="3617272142"/>
              </p:ext>
            </p:extLst>
          </p:nvPr>
        </p:nvGraphicFramePr>
        <p:xfrm>
          <a:off x="3819906" y="620392"/>
          <a:ext cx="469773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79057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AADD5D1-4961-97F6-0B72-8BE9C5D57126}"/>
            </a:ext>
          </a:extLst>
        </p:cNvPr>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CC07320-C2CA-4E29-8481-9D9E143C77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A group of children sitting on floor in a circle with a person teaching a group of children&#10;&#10;Description automatically generated">
            <a:extLst>
              <a:ext uri="{FF2B5EF4-FFF2-40B4-BE49-F238E27FC236}">
                <a16:creationId xmlns:a16="http://schemas.microsoft.com/office/drawing/2014/main" id="{3D554788-5627-2289-07AF-2BFE8729CB1D}"/>
              </a:ext>
            </a:extLst>
          </p:cNvPr>
          <p:cNvPicPr>
            <a:picLocks noChangeAspect="1"/>
          </p:cNvPicPr>
          <p:nvPr/>
        </p:nvPicPr>
        <p:blipFill>
          <a:blip r:embed="rId3"/>
          <a:srcRect l="13573" r="16368" b="-1"/>
          <a:stretch/>
        </p:blipFill>
        <p:spPr>
          <a:xfrm>
            <a:off x="20" y="10"/>
            <a:ext cx="7252212" cy="6857990"/>
          </a:xfrm>
          <a:prstGeom prst="rect">
            <a:avLst/>
          </a:prstGeom>
        </p:spPr>
      </p:pic>
      <p:sp>
        <p:nvSpPr>
          <p:cNvPr id="12" name="Rectangle 11">
            <a:extLst>
              <a:ext uri="{FF2B5EF4-FFF2-40B4-BE49-F238E27FC236}">
                <a16:creationId xmlns:a16="http://schemas.microsoft.com/office/drawing/2014/main" id="{178FB36B-5BFE-42CA-BC60-1115E0D9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843764" y="0"/>
            <a:ext cx="530023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86CA01-6CC0-9585-65A1-3D51B95517C9}"/>
              </a:ext>
            </a:extLst>
          </p:cNvPr>
          <p:cNvSpPr>
            <a:spLocks noGrp="1"/>
          </p:cNvSpPr>
          <p:nvPr>
            <p:ph type="title"/>
          </p:nvPr>
        </p:nvSpPr>
        <p:spPr>
          <a:xfrm>
            <a:off x="5951551" y="743447"/>
            <a:ext cx="2584324" cy="3692028"/>
          </a:xfrm>
          <a:noFill/>
        </p:spPr>
        <p:txBody>
          <a:bodyPr vert="horz" lIns="91440" tIns="45720" rIns="91440" bIns="45720" rtlCol="0" anchor="b">
            <a:normAutofit/>
          </a:bodyPr>
          <a:lstStyle/>
          <a:p>
            <a:pPr defTabSz="914400">
              <a:lnSpc>
                <a:spcPct val="90000"/>
              </a:lnSpc>
            </a:pPr>
            <a:r>
              <a:rPr lang="en-US" sz="3100" dirty="0" err="1"/>
              <a:t>Experiencia</a:t>
            </a:r>
            <a:r>
              <a:rPr lang="en-US" sz="3100" dirty="0"/>
              <a:t> personal de las </a:t>
            </a:r>
            <a:r>
              <a:rPr lang="en-US" sz="3100" dirty="0" err="1"/>
              <a:t>habilidades</a:t>
            </a:r>
            <a:r>
              <a:rPr lang="en-US" sz="3100" dirty="0"/>
              <a:t> </a:t>
            </a:r>
            <a:r>
              <a:rPr lang="en-US" sz="3100" dirty="0" err="1"/>
              <a:t>sociales</a:t>
            </a:r>
            <a:r>
              <a:rPr lang="en-US" sz="3100" dirty="0"/>
              <a:t> – P1</a:t>
            </a:r>
          </a:p>
        </p:txBody>
      </p:sp>
      <p:sp>
        <p:nvSpPr>
          <p:cNvPr id="3" name="Text Placeholder 2">
            <a:extLst>
              <a:ext uri="{FF2B5EF4-FFF2-40B4-BE49-F238E27FC236}">
                <a16:creationId xmlns:a16="http://schemas.microsoft.com/office/drawing/2014/main" id="{07018CB3-DBF2-648F-D62C-AC2AC6C1A291}"/>
              </a:ext>
            </a:extLst>
          </p:cNvPr>
          <p:cNvSpPr>
            <a:spLocks noGrp="1"/>
          </p:cNvSpPr>
          <p:nvPr>
            <p:ph type="body" idx="1"/>
          </p:nvPr>
        </p:nvSpPr>
        <p:spPr>
          <a:xfrm>
            <a:off x="5951552" y="4629234"/>
            <a:ext cx="2584324" cy="1485319"/>
          </a:xfrm>
          <a:noFill/>
        </p:spPr>
        <p:txBody>
          <a:bodyPr vert="horz" lIns="91440" tIns="45720" rIns="91440" bIns="45720" rtlCol="0">
            <a:normAutofit/>
          </a:bodyPr>
          <a:lstStyle/>
          <a:p>
            <a:pPr defTabSz="914400">
              <a:lnSpc>
                <a:spcPct val="90000"/>
              </a:lnSpc>
              <a:spcBef>
                <a:spcPts val="1000"/>
              </a:spcBef>
            </a:pPr>
            <a:r>
              <a:rPr lang="en-US" sz="1900">
                <a:solidFill>
                  <a:schemeClr val="tx1"/>
                </a:solidFill>
              </a:rPr>
              <a:t>Comunicación para la resolución de conflictos – asertividad, comunicar necesidades, honestidad</a:t>
            </a:r>
          </a:p>
        </p:txBody>
      </p:sp>
    </p:spTree>
    <p:extLst>
      <p:ext uri="{BB962C8B-B14F-4D97-AF65-F5344CB8AC3E}">
        <p14:creationId xmlns:p14="http://schemas.microsoft.com/office/powerpoint/2010/main" val="71393026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DCC231C8-C761-4B31-9B1C-C6D19248C6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BAB849-5AF8-CF84-6967-4637E473F953}"/>
              </a:ext>
            </a:extLst>
          </p:cNvPr>
          <p:cNvSpPr>
            <a:spLocks noGrp="1"/>
          </p:cNvSpPr>
          <p:nvPr>
            <p:ph type="title"/>
          </p:nvPr>
        </p:nvSpPr>
        <p:spPr>
          <a:xfrm>
            <a:off x="628650" y="557189"/>
            <a:ext cx="2530602" cy="5567891"/>
          </a:xfrm>
        </p:spPr>
        <p:txBody>
          <a:bodyPr>
            <a:normAutofit/>
          </a:bodyPr>
          <a:lstStyle/>
          <a:p>
            <a:r>
              <a:rPr lang="es-MX" sz="4500" b="1"/>
              <a:t>3. Fomenta la empatía</a:t>
            </a:r>
          </a:p>
        </p:txBody>
      </p:sp>
      <p:graphicFrame>
        <p:nvGraphicFramePr>
          <p:cNvPr id="13" name="Rectangle 1">
            <a:extLst>
              <a:ext uri="{FF2B5EF4-FFF2-40B4-BE49-F238E27FC236}">
                <a16:creationId xmlns:a16="http://schemas.microsoft.com/office/drawing/2014/main" id="{2679DE86-963D-7C0F-CB62-34142482444C}"/>
              </a:ext>
            </a:extLst>
          </p:cNvPr>
          <p:cNvGraphicFramePr>
            <a:graphicFrameLocks noGrp="1"/>
          </p:cNvGraphicFramePr>
          <p:nvPr>
            <p:ph idx="1"/>
            <p:extLst>
              <p:ext uri="{D42A27DB-BD31-4B8C-83A1-F6EECF244321}">
                <p14:modId xmlns:p14="http://schemas.microsoft.com/office/powerpoint/2010/main" val="3424017408"/>
              </p:ext>
            </p:extLst>
          </p:nvPr>
        </p:nvGraphicFramePr>
        <p:xfrm>
          <a:off x="3819906" y="620392"/>
          <a:ext cx="469773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526807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EFF111E-C9C4-776D-AB55-183B62DA9F93}"/>
              </a:ext>
            </a:extLst>
          </p:cNvPr>
          <p:cNvSpPr>
            <a:spLocks noGrp="1"/>
          </p:cNvSpPr>
          <p:nvPr>
            <p:ph type="title"/>
          </p:nvPr>
        </p:nvSpPr>
        <p:spPr>
          <a:xfrm>
            <a:off x="466344" y="1161288"/>
            <a:ext cx="2702052" cy="4526280"/>
          </a:xfrm>
        </p:spPr>
        <p:txBody>
          <a:bodyPr>
            <a:normAutofit/>
          </a:bodyPr>
          <a:lstStyle/>
          <a:p>
            <a:r>
              <a:rPr lang="es-MX" sz="3000" b="1"/>
              <a:t>4. Desarrolla habilidades para iniciar y mantener conversaciones</a:t>
            </a:r>
            <a:endParaRPr lang="es-MX" sz="300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8B65BE2E-89AC-CF41-C235-0471D62D9712}"/>
              </a:ext>
            </a:extLst>
          </p:cNvPr>
          <p:cNvGraphicFramePr>
            <a:graphicFrameLocks noGrp="1"/>
          </p:cNvGraphicFramePr>
          <p:nvPr>
            <p:ph idx="1"/>
            <p:extLst>
              <p:ext uri="{D42A27DB-BD31-4B8C-83A1-F6EECF244321}">
                <p14:modId xmlns:p14="http://schemas.microsoft.com/office/powerpoint/2010/main" val="1149505089"/>
              </p:ext>
            </p:extLst>
          </p:nvPr>
        </p:nvGraphicFramePr>
        <p:xfrm>
          <a:off x="3977640" y="676656"/>
          <a:ext cx="4773168" cy="55138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41268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53BB53-99E4-5FB4-6207-359728458424}"/>
              </a:ext>
            </a:extLst>
          </p:cNvPr>
          <p:cNvSpPr>
            <a:spLocks noGrp="1"/>
          </p:cNvSpPr>
          <p:nvPr>
            <p:ph type="title"/>
          </p:nvPr>
        </p:nvSpPr>
        <p:spPr>
          <a:xfrm>
            <a:off x="466344" y="1161288"/>
            <a:ext cx="2702052" cy="4526280"/>
          </a:xfrm>
        </p:spPr>
        <p:txBody>
          <a:bodyPr>
            <a:normAutofit/>
          </a:bodyPr>
          <a:lstStyle/>
          <a:p>
            <a:r>
              <a:rPr lang="es-MX" sz="3500" b="1"/>
              <a:t>5. Trabaja en tu confianza y seguridad personal</a:t>
            </a:r>
            <a:endParaRPr lang="es-MX" sz="350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6F243F94-907B-D564-380C-C9A20E451685}"/>
              </a:ext>
            </a:extLst>
          </p:cNvPr>
          <p:cNvGraphicFramePr>
            <a:graphicFrameLocks noGrp="1"/>
          </p:cNvGraphicFramePr>
          <p:nvPr>
            <p:ph idx="1"/>
            <p:extLst>
              <p:ext uri="{D42A27DB-BD31-4B8C-83A1-F6EECF244321}">
                <p14:modId xmlns:p14="http://schemas.microsoft.com/office/powerpoint/2010/main" val="711697140"/>
              </p:ext>
            </p:extLst>
          </p:nvPr>
        </p:nvGraphicFramePr>
        <p:xfrm>
          <a:off x="3977640" y="676656"/>
          <a:ext cx="4773168"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540577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14166"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608608"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63456E0-C7F1-AD9E-C018-E844E6C327A5}"/>
              </a:ext>
            </a:extLst>
          </p:cNvPr>
          <p:cNvSpPr>
            <a:spLocks noGrp="1"/>
          </p:cNvSpPr>
          <p:nvPr>
            <p:ph type="title"/>
          </p:nvPr>
        </p:nvSpPr>
        <p:spPr>
          <a:xfrm>
            <a:off x="466344" y="1161288"/>
            <a:ext cx="2702052" cy="4526280"/>
          </a:xfrm>
        </p:spPr>
        <p:txBody>
          <a:bodyPr>
            <a:normAutofit/>
          </a:bodyPr>
          <a:lstStyle/>
          <a:p>
            <a:r>
              <a:rPr lang="es-MX" sz="3500" b="1"/>
              <a:t>6. Amplía tu red de contactos</a:t>
            </a:r>
            <a:endParaRPr lang="es-MX" sz="350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96012"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Content Placeholder 2">
            <a:extLst>
              <a:ext uri="{FF2B5EF4-FFF2-40B4-BE49-F238E27FC236}">
                <a16:creationId xmlns:a16="http://schemas.microsoft.com/office/drawing/2014/main" id="{DCAF83D9-ED61-8E26-877A-60CA29EF4942}"/>
              </a:ext>
            </a:extLst>
          </p:cNvPr>
          <p:cNvGraphicFramePr>
            <a:graphicFrameLocks noGrp="1"/>
          </p:cNvGraphicFramePr>
          <p:nvPr>
            <p:ph idx="1"/>
            <p:extLst>
              <p:ext uri="{D42A27DB-BD31-4B8C-83A1-F6EECF244321}">
                <p14:modId xmlns:p14="http://schemas.microsoft.com/office/powerpoint/2010/main" val="1745932152"/>
              </p:ext>
            </p:extLst>
          </p:nvPr>
        </p:nvGraphicFramePr>
        <p:xfrm>
          <a:off x="3977640" y="676656"/>
          <a:ext cx="4773168"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4593335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B0245CF-037A-2A76-09FE-8F234323FDC0}"/>
              </a:ext>
            </a:extLst>
          </p:cNvPr>
          <p:cNvSpPr>
            <a:spLocks noGrp="1"/>
          </p:cNvSpPr>
          <p:nvPr>
            <p:ph type="title"/>
          </p:nvPr>
        </p:nvSpPr>
        <p:spPr>
          <a:xfrm>
            <a:off x="476250" y="640823"/>
            <a:ext cx="2563994" cy="5583148"/>
          </a:xfrm>
        </p:spPr>
        <p:txBody>
          <a:bodyPr anchor="ctr">
            <a:normAutofit/>
          </a:bodyPr>
          <a:lstStyle/>
          <a:p>
            <a:r>
              <a:rPr lang="es-MX" sz="4300" b="1"/>
              <a:t>7. Sé auténtico y respeta la diversidad</a:t>
            </a:r>
            <a:endParaRPr lang="es-MX" sz="4300"/>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44313" y="3465005"/>
            <a:ext cx="5410200" cy="13716"/>
          </a:xfrm>
          <a:custGeom>
            <a:avLst/>
            <a:gdLst>
              <a:gd name="connsiteX0" fmla="*/ 0 w 5410200"/>
              <a:gd name="connsiteY0" fmla="*/ 0 h 13716"/>
              <a:gd name="connsiteX1" fmla="*/ 568071 w 5410200"/>
              <a:gd name="connsiteY1" fmla="*/ 0 h 13716"/>
              <a:gd name="connsiteX2" fmla="*/ 1298448 w 5410200"/>
              <a:gd name="connsiteY2" fmla="*/ 0 h 13716"/>
              <a:gd name="connsiteX3" fmla="*/ 1920621 w 5410200"/>
              <a:gd name="connsiteY3" fmla="*/ 0 h 13716"/>
              <a:gd name="connsiteX4" fmla="*/ 2488692 w 5410200"/>
              <a:gd name="connsiteY4" fmla="*/ 0 h 13716"/>
              <a:gd name="connsiteX5" fmla="*/ 3219069 w 5410200"/>
              <a:gd name="connsiteY5" fmla="*/ 0 h 13716"/>
              <a:gd name="connsiteX6" fmla="*/ 3895344 w 5410200"/>
              <a:gd name="connsiteY6" fmla="*/ 0 h 13716"/>
              <a:gd name="connsiteX7" fmla="*/ 4571619 w 5410200"/>
              <a:gd name="connsiteY7" fmla="*/ 0 h 13716"/>
              <a:gd name="connsiteX8" fmla="*/ 5410200 w 5410200"/>
              <a:gd name="connsiteY8" fmla="*/ 0 h 13716"/>
              <a:gd name="connsiteX9" fmla="*/ 5410200 w 5410200"/>
              <a:gd name="connsiteY9" fmla="*/ 13716 h 13716"/>
              <a:gd name="connsiteX10" fmla="*/ 4842129 w 5410200"/>
              <a:gd name="connsiteY10" fmla="*/ 13716 h 13716"/>
              <a:gd name="connsiteX11" fmla="*/ 4328160 w 5410200"/>
              <a:gd name="connsiteY11" fmla="*/ 13716 h 13716"/>
              <a:gd name="connsiteX12" fmla="*/ 3597783 w 5410200"/>
              <a:gd name="connsiteY12" fmla="*/ 13716 h 13716"/>
              <a:gd name="connsiteX13" fmla="*/ 3029712 w 5410200"/>
              <a:gd name="connsiteY13" fmla="*/ 13716 h 13716"/>
              <a:gd name="connsiteX14" fmla="*/ 2299335 w 5410200"/>
              <a:gd name="connsiteY14" fmla="*/ 13716 h 13716"/>
              <a:gd name="connsiteX15" fmla="*/ 1514856 w 5410200"/>
              <a:gd name="connsiteY15" fmla="*/ 13716 h 13716"/>
              <a:gd name="connsiteX16" fmla="*/ 892683 w 5410200"/>
              <a:gd name="connsiteY16" fmla="*/ 13716 h 13716"/>
              <a:gd name="connsiteX17" fmla="*/ 0 w 5410200"/>
              <a:gd name="connsiteY17" fmla="*/ 13716 h 13716"/>
              <a:gd name="connsiteX18" fmla="*/ 0 w 5410200"/>
              <a:gd name="connsiteY1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3716"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09587" y="2854"/>
                  <a:pt x="5409791" y="9451"/>
                  <a:pt x="5410200" y="13716"/>
                </a:cubicBezTo>
                <a:cubicBezTo>
                  <a:pt x="5139060" y="2179"/>
                  <a:pt x="5121593" y="26463"/>
                  <a:pt x="4842129" y="13716"/>
                </a:cubicBezTo>
                <a:cubicBezTo>
                  <a:pt x="4562665" y="969"/>
                  <a:pt x="4448273" y="4915"/>
                  <a:pt x="4328160" y="13716"/>
                </a:cubicBezTo>
                <a:cubicBezTo>
                  <a:pt x="4208047" y="22517"/>
                  <a:pt x="3760936" y="17995"/>
                  <a:pt x="3597783" y="13716"/>
                </a:cubicBezTo>
                <a:cubicBezTo>
                  <a:pt x="3434630" y="9437"/>
                  <a:pt x="3299718" y="28641"/>
                  <a:pt x="3029712" y="13716"/>
                </a:cubicBezTo>
                <a:cubicBezTo>
                  <a:pt x="2759706" y="-1209"/>
                  <a:pt x="2640159" y="22822"/>
                  <a:pt x="2299335" y="13716"/>
                </a:cubicBezTo>
                <a:cubicBezTo>
                  <a:pt x="1958511" y="4610"/>
                  <a:pt x="1801186" y="24413"/>
                  <a:pt x="1514856" y="13716"/>
                </a:cubicBezTo>
                <a:cubicBezTo>
                  <a:pt x="1228526" y="3019"/>
                  <a:pt x="1063509" y="-9877"/>
                  <a:pt x="892683" y="13716"/>
                </a:cubicBezTo>
                <a:cubicBezTo>
                  <a:pt x="721857" y="37309"/>
                  <a:pt x="186945" y="-25469"/>
                  <a:pt x="0" y="13716"/>
                </a:cubicBezTo>
                <a:cubicBezTo>
                  <a:pt x="-342" y="9537"/>
                  <a:pt x="-97" y="6817"/>
                  <a:pt x="0" y="0"/>
                </a:cubicBezTo>
                <a:close/>
              </a:path>
              <a:path w="5410200" h="13716"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10660" y="2787"/>
                  <a:pt x="5410166" y="9748"/>
                  <a:pt x="5410200" y="13716"/>
                </a:cubicBezTo>
                <a:cubicBezTo>
                  <a:pt x="5163327" y="36922"/>
                  <a:pt x="5008749" y="6121"/>
                  <a:pt x="4842129" y="13716"/>
                </a:cubicBezTo>
                <a:cubicBezTo>
                  <a:pt x="4675509" y="21311"/>
                  <a:pt x="4433401" y="-5187"/>
                  <a:pt x="4165854" y="13716"/>
                </a:cubicBezTo>
                <a:cubicBezTo>
                  <a:pt x="3898308" y="32619"/>
                  <a:pt x="3809032" y="-13282"/>
                  <a:pt x="3543681" y="13716"/>
                </a:cubicBezTo>
                <a:cubicBezTo>
                  <a:pt x="3278330" y="40714"/>
                  <a:pt x="3073876" y="-20489"/>
                  <a:pt x="2759202" y="13716"/>
                </a:cubicBezTo>
                <a:cubicBezTo>
                  <a:pt x="2444528" y="47921"/>
                  <a:pt x="2204144" y="-1200"/>
                  <a:pt x="1974723" y="13716"/>
                </a:cubicBezTo>
                <a:cubicBezTo>
                  <a:pt x="1745302" y="28632"/>
                  <a:pt x="1602335" y="26918"/>
                  <a:pt x="1406652" y="13716"/>
                </a:cubicBezTo>
                <a:cubicBezTo>
                  <a:pt x="1210969" y="514"/>
                  <a:pt x="923948" y="-1411"/>
                  <a:pt x="730377" y="13716"/>
                </a:cubicBezTo>
                <a:cubicBezTo>
                  <a:pt x="536806" y="28843"/>
                  <a:pt x="336496" y="-4713"/>
                  <a:pt x="0" y="13716"/>
                </a:cubicBezTo>
                <a:cubicBezTo>
                  <a:pt x="-535" y="9547"/>
                  <a:pt x="488" y="451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A393A418-408E-62D9-90FE-2D8A62AC0B74}"/>
              </a:ext>
            </a:extLst>
          </p:cNvPr>
          <p:cNvGraphicFramePr>
            <a:graphicFrameLocks noGrp="1"/>
          </p:cNvGraphicFramePr>
          <p:nvPr>
            <p:ph idx="1"/>
            <p:extLst>
              <p:ext uri="{D42A27DB-BD31-4B8C-83A1-F6EECF244321}">
                <p14:modId xmlns:p14="http://schemas.microsoft.com/office/powerpoint/2010/main" val="2270080867"/>
              </p:ext>
            </p:extLst>
          </p:nvPr>
        </p:nvGraphicFramePr>
        <p:xfrm>
          <a:off x="3486013" y="640822"/>
          <a:ext cx="5175384"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34057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F3AB6-5FAB-E778-3147-205106DBC376}"/>
              </a:ext>
            </a:extLst>
          </p:cNvPr>
          <p:cNvSpPr>
            <a:spLocks noGrp="1"/>
          </p:cNvSpPr>
          <p:nvPr>
            <p:ph type="title"/>
          </p:nvPr>
        </p:nvSpPr>
        <p:spPr/>
        <p:txBody>
          <a:bodyPr/>
          <a:lstStyle/>
          <a:p>
            <a:r>
              <a:rPr lang="es-MX" dirty="0"/>
              <a:t>Resolución de conflictos</a:t>
            </a:r>
          </a:p>
        </p:txBody>
      </p:sp>
      <p:pic>
        <p:nvPicPr>
          <p:cNvPr id="4" name="Online Media 3" title="El Puente Cortometraje Acerca de la Resolución de Conflictos">
            <a:hlinkClick r:id="" action="ppaction://media"/>
            <a:extLst>
              <a:ext uri="{FF2B5EF4-FFF2-40B4-BE49-F238E27FC236}">
                <a16:creationId xmlns:a16="http://schemas.microsoft.com/office/drawing/2014/main" id="{23A51972-C9E1-0298-2183-C27AE8F0C9A1}"/>
              </a:ext>
            </a:extLst>
          </p:cNvPr>
          <p:cNvPicPr>
            <a:picLocks noGrp="1" noRot="1" noChangeAspect="1"/>
          </p:cNvPicPr>
          <p:nvPr>
            <p:ph idx="1"/>
            <a:videoFile r:link="rId1"/>
          </p:nvPr>
        </p:nvPicPr>
        <p:blipFill>
          <a:blip r:embed="rId3"/>
          <a:stretch>
            <a:fillRect/>
          </a:stretch>
        </p:blipFill>
        <p:spPr>
          <a:xfrm>
            <a:off x="565150" y="1600200"/>
            <a:ext cx="8012113" cy="4525963"/>
          </a:xfrm>
          <a:prstGeom prst="rect">
            <a:avLst/>
          </a:prstGeom>
        </p:spPr>
      </p:pic>
    </p:spTree>
    <p:extLst>
      <p:ext uri="{BB962C8B-B14F-4D97-AF65-F5344CB8AC3E}">
        <p14:creationId xmlns:p14="http://schemas.microsoft.com/office/powerpoint/2010/main" val="150955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775A3-1354-46AF-0774-DF1707455A4E}"/>
              </a:ext>
            </a:extLst>
          </p:cNvPr>
          <p:cNvSpPr>
            <a:spLocks noGrp="1"/>
          </p:cNvSpPr>
          <p:nvPr>
            <p:ph type="title"/>
          </p:nvPr>
        </p:nvSpPr>
        <p:spPr/>
        <p:txBody>
          <a:bodyPr>
            <a:normAutofit fontScale="90000"/>
          </a:bodyPr>
          <a:lstStyle/>
          <a:p>
            <a:r>
              <a:rPr lang="es-MX" dirty="0"/>
              <a:t>Conflictos- No perder la perspectiva</a:t>
            </a:r>
          </a:p>
        </p:txBody>
      </p:sp>
      <p:pic>
        <p:nvPicPr>
          <p:cNvPr id="4" name="Online Media 3" title="Conflictos - No pierdas la perspectiva">
            <a:hlinkClick r:id="" action="ppaction://media"/>
            <a:extLst>
              <a:ext uri="{FF2B5EF4-FFF2-40B4-BE49-F238E27FC236}">
                <a16:creationId xmlns:a16="http://schemas.microsoft.com/office/drawing/2014/main" id="{A514DC32-E7A8-D9D7-5421-708A64350A67}"/>
              </a:ext>
            </a:extLst>
          </p:cNvPr>
          <p:cNvPicPr>
            <a:picLocks noGrp="1" noRot="1" noChangeAspect="1"/>
          </p:cNvPicPr>
          <p:nvPr>
            <p:ph idx="1"/>
            <a:videoFile r:link="rId1"/>
          </p:nvPr>
        </p:nvPicPr>
        <p:blipFill>
          <a:blip r:embed="rId3"/>
          <a:stretch>
            <a:fillRect/>
          </a:stretch>
        </p:blipFill>
        <p:spPr>
          <a:xfrm>
            <a:off x="565150" y="1600200"/>
            <a:ext cx="8012113" cy="4525963"/>
          </a:xfrm>
          <a:prstGeom prst="rect">
            <a:avLst/>
          </a:prstGeom>
        </p:spPr>
      </p:pic>
    </p:spTree>
    <p:extLst>
      <p:ext uri="{BB962C8B-B14F-4D97-AF65-F5344CB8AC3E}">
        <p14:creationId xmlns:p14="http://schemas.microsoft.com/office/powerpoint/2010/main" val="1556852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81A77-DBE9-3726-CD94-CFC63B286EA4}"/>
              </a:ext>
            </a:extLst>
          </p:cNvPr>
          <p:cNvSpPr>
            <a:spLocks noGrp="1"/>
          </p:cNvSpPr>
          <p:nvPr>
            <p:ph type="title"/>
          </p:nvPr>
        </p:nvSpPr>
        <p:spPr/>
        <p:txBody>
          <a:bodyPr/>
          <a:lstStyle/>
          <a:p>
            <a:r>
              <a:rPr lang="es-MX" dirty="0"/>
              <a:t>Preguntas de cierre </a:t>
            </a:r>
          </a:p>
        </p:txBody>
      </p:sp>
      <p:pic>
        <p:nvPicPr>
          <p:cNvPr id="5" name="Picture 4">
            <a:extLst>
              <a:ext uri="{FF2B5EF4-FFF2-40B4-BE49-F238E27FC236}">
                <a16:creationId xmlns:a16="http://schemas.microsoft.com/office/drawing/2014/main" id="{BB96B82E-9152-51C4-3403-0BEA3A54ADDE}"/>
              </a:ext>
            </a:extLst>
          </p:cNvPr>
          <p:cNvPicPr>
            <a:picLocks noChangeAspect="1"/>
          </p:cNvPicPr>
          <p:nvPr/>
        </p:nvPicPr>
        <p:blipFill>
          <a:blip r:embed="rId2"/>
          <a:srcRect l="15921" t="36199" r="38158" b="16082"/>
          <a:stretch/>
        </p:blipFill>
        <p:spPr>
          <a:xfrm>
            <a:off x="457199" y="1729270"/>
            <a:ext cx="8527147" cy="4984351"/>
          </a:xfrm>
          <a:prstGeom prst="rect">
            <a:avLst/>
          </a:prstGeom>
        </p:spPr>
      </p:pic>
    </p:spTree>
    <p:extLst>
      <p:ext uri="{BB962C8B-B14F-4D97-AF65-F5344CB8AC3E}">
        <p14:creationId xmlns:p14="http://schemas.microsoft.com/office/powerpoint/2010/main" val="409347437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5C813-234A-8550-5BB3-B6622E31B759}"/>
              </a:ext>
            </a:extLst>
          </p:cNvPr>
          <p:cNvSpPr>
            <a:spLocks noGrp="1"/>
          </p:cNvSpPr>
          <p:nvPr>
            <p:ph type="title"/>
          </p:nvPr>
        </p:nvSpPr>
        <p:spPr/>
        <p:txBody>
          <a:bodyPr/>
          <a:lstStyle/>
          <a:p>
            <a:pPr algn="ctr"/>
            <a:r>
              <a:rPr lang="es-MX" dirty="0"/>
              <a:t>Gracias por tu presencia y participación</a:t>
            </a:r>
          </a:p>
        </p:txBody>
      </p:sp>
      <p:sp>
        <p:nvSpPr>
          <p:cNvPr id="3" name="Text Placeholder 2">
            <a:extLst>
              <a:ext uri="{FF2B5EF4-FFF2-40B4-BE49-F238E27FC236}">
                <a16:creationId xmlns:a16="http://schemas.microsoft.com/office/drawing/2014/main" id="{A67F4A88-F88B-BBB3-1AE9-80C29C90029E}"/>
              </a:ext>
            </a:extLst>
          </p:cNvPr>
          <p:cNvSpPr>
            <a:spLocks noGrp="1"/>
          </p:cNvSpPr>
          <p:nvPr>
            <p:ph type="body" idx="1"/>
          </p:nvPr>
        </p:nvSpPr>
        <p:spPr/>
        <p:txBody>
          <a:bodyPr/>
          <a:lstStyle/>
          <a:p>
            <a:endParaRPr lang="es-MX"/>
          </a:p>
        </p:txBody>
      </p:sp>
    </p:spTree>
    <p:extLst>
      <p:ext uri="{BB962C8B-B14F-4D97-AF65-F5344CB8AC3E}">
        <p14:creationId xmlns:p14="http://schemas.microsoft.com/office/powerpoint/2010/main" val="2199454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t>Introducción a las Habilidades Sociales</a:t>
            </a:r>
          </a:p>
        </p:txBody>
      </p:sp>
      <p:sp>
        <p:nvSpPr>
          <p:cNvPr id="3" name="Content Placeholder 2"/>
          <p:cNvSpPr>
            <a:spLocks noGrp="1"/>
          </p:cNvSpPr>
          <p:nvPr>
            <p:ph idx="1"/>
          </p:nvPr>
        </p:nvSpPr>
        <p:spPr>
          <a:xfrm>
            <a:off x="457200" y="1768641"/>
            <a:ext cx="8229600" cy="4357521"/>
          </a:xfrm>
        </p:spPr>
        <p:txBody>
          <a:bodyPr>
            <a:normAutofit/>
          </a:bodyPr>
          <a:lstStyle/>
          <a:p>
            <a:pPr marL="0" indent="0">
              <a:buNone/>
            </a:pPr>
            <a:r>
              <a:rPr lang="es-MX" sz="2700" dirty="0"/>
              <a:t>Definición: Conjunto de conductas que permiten mantener relaciones interpersonales positivas.</a:t>
            </a:r>
          </a:p>
          <a:p>
            <a:pPr marL="0" indent="0">
              <a:buNone/>
            </a:pPr>
            <a:endParaRPr lang="es-MX" sz="2700" dirty="0"/>
          </a:p>
          <a:p>
            <a:pPr marL="0" indent="0">
              <a:buNone/>
            </a:pPr>
            <a:r>
              <a:rPr lang="es-MX" sz="2700" dirty="0"/>
              <a:t>Incluyen la comunicación efectiva, la empatía, la cooperación, la asertividad y la resolución de conflictos.</a:t>
            </a:r>
          </a:p>
          <a:p>
            <a:pPr marL="0" indent="0">
              <a:buNone/>
            </a:pPr>
            <a:r>
              <a:rPr lang="es-MX" sz="2700" dirty="0"/>
              <a:t>Estas capacidades permiten a los jóvenes interactuar adecuadamente con los demás y construir relaciones saludables.</a:t>
            </a:r>
            <a:endParaRPr lang="en-US" sz="2700" dirty="0"/>
          </a:p>
          <a:p>
            <a:pPr marL="0" indent="0">
              <a:buNone/>
            </a:pPr>
            <a:endParaRPr lang="en-US" sz="27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FA2F8-62B4-3FBD-B569-E4E74E35D4CC}"/>
              </a:ext>
            </a:extLst>
          </p:cNvPr>
          <p:cNvSpPr>
            <a:spLocks noGrp="1"/>
          </p:cNvSpPr>
          <p:nvPr>
            <p:ph type="title"/>
          </p:nvPr>
        </p:nvSpPr>
        <p:spPr/>
        <p:txBody>
          <a:bodyPr/>
          <a:lstStyle/>
          <a:p>
            <a:r>
              <a:rPr lang="es-MX" dirty="0"/>
              <a:t>Componentes de las habilidades sociales</a:t>
            </a:r>
          </a:p>
        </p:txBody>
      </p:sp>
      <p:sp>
        <p:nvSpPr>
          <p:cNvPr id="3" name="Text Placeholder 2">
            <a:extLst>
              <a:ext uri="{FF2B5EF4-FFF2-40B4-BE49-F238E27FC236}">
                <a16:creationId xmlns:a16="http://schemas.microsoft.com/office/drawing/2014/main" id="{EAAE5705-A909-5705-8BA2-392CAF522D16}"/>
              </a:ext>
            </a:extLst>
          </p:cNvPr>
          <p:cNvSpPr>
            <a:spLocks noGrp="1"/>
          </p:cNvSpPr>
          <p:nvPr>
            <p:ph type="body" idx="1"/>
          </p:nvPr>
        </p:nvSpPr>
        <p:spPr/>
        <p:txBody>
          <a:bodyPr/>
          <a:lstStyle/>
          <a:p>
            <a:endParaRPr lang="es-MX"/>
          </a:p>
        </p:txBody>
      </p:sp>
    </p:spTree>
    <p:extLst>
      <p:ext uri="{BB962C8B-B14F-4D97-AF65-F5344CB8AC3E}">
        <p14:creationId xmlns:p14="http://schemas.microsoft.com/office/powerpoint/2010/main" val="26906605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3FA48C-3D5D-8D98-8152-717C07EFD725}"/>
              </a:ext>
            </a:extLst>
          </p:cNvPr>
          <p:cNvSpPr>
            <a:spLocks noGrp="1"/>
          </p:cNvSpPr>
          <p:nvPr>
            <p:ph type="title"/>
          </p:nvPr>
        </p:nvSpPr>
        <p:spPr/>
        <p:txBody>
          <a:bodyPr>
            <a:normAutofit fontScale="90000"/>
          </a:bodyPr>
          <a:lstStyle/>
          <a:p>
            <a:r>
              <a:rPr lang="es-MX" dirty="0"/>
              <a:t>Componentes de las habilidades sociales</a:t>
            </a:r>
          </a:p>
        </p:txBody>
      </p:sp>
      <p:sp>
        <p:nvSpPr>
          <p:cNvPr id="3" name="Content Placeholder 2">
            <a:extLst>
              <a:ext uri="{FF2B5EF4-FFF2-40B4-BE49-F238E27FC236}">
                <a16:creationId xmlns:a16="http://schemas.microsoft.com/office/drawing/2014/main" id="{A11F74D3-EB70-8B8C-94AE-2D914063882A}"/>
              </a:ext>
            </a:extLst>
          </p:cNvPr>
          <p:cNvSpPr>
            <a:spLocks noGrp="1"/>
          </p:cNvSpPr>
          <p:nvPr>
            <p:ph idx="1"/>
          </p:nvPr>
        </p:nvSpPr>
        <p:spPr>
          <a:xfrm>
            <a:off x="457200" y="2057399"/>
            <a:ext cx="8229600" cy="4525963"/>
          </a:xfrm>
        </p:spPr>
        <p:txBody>
          <a:bodyPr/>
          <a:lstStyle/>
          <a:p>
            <a:r>
              <a:rPr lang="es-MX" dirty="0"/>
              <a:t>Componentes cognitivos</a:t>
            </a:r>
          </a:p>
          <a:p>
            <a:r>
              <a:rPr lang="es-MX" dirty="0"/>
              <a:t>Componentes conductuales </a:t>
            </a:r>
          </a:p>
          <a:p>
            <a:r>
              <a:rPr lang="es-MX" dirty="0"/>
              <a:t>Componentes fisiológicos</a:t>
            </a:r>
          </a:p>
          <a:p>
            <a:r>
              <a:rPr lang="es-MX" dirty="0"/>
              <a:t>Componentes verbales</a:t>
            </a:r>
          </a:p>
          <a:p>
            <a:r>
              <a:rPr lang="es-MX" dirty="0"/>
              <a:t>Componentes no verbales</a:t>
            </a:r>
          </a:p>
          <a:p>
            <a:endParaRPr lang="es-MX" b="1" dirty="0"/>
          </a:p>
        </p:txBody>
      </p:sp>
    </p:spTree>
    <p:extLst>
      <p:ext uri="{BB962C8B-B14F-4D97-AF65-F5344CB8AC3E}">
        <p14:creationId xmlns:p14="http://schemas.microsoft.com/office/powerpoint/2010/main" val="1516233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F66DB-24B2-1FC8-5536-02E3EDD85467}"/>
              </a:ext>
            </a:extLst>
          </p:cNvPr>
          <p:cNvSpPr>
            <a:spLocks noGrp="1"/>
          </p:cNvSpPr>
          <p:nvPr>
            <p:ph type="title"/>
          </p:nvPr>
        </p:nvSpPr>
        <p:spPr/>
        <p:txBody>
          <a:bodyPr/>
          <a:lstStyle/>
          <a:p>
            <a:r>
              <a:rPr lang="es-MX" dirty="0"/>
              <a:t>Componentes cognitivos </a:t>
            </a:r>
          </a:p>
        </p:txBody>
      </p:sp>
      <p:sp>
        <p:nvSpPr>
          <p:cNvPr id="3" name="Content Placeholder 2">
            <a:extLst>
              <a:ext uri="{FF2B5EF4-FFF2-40B4-BE49-F238E27FC236}">
                <a16:creationId xmlns:a16="http://schemas.microsoft.com/office/drawing/2014/main" id="{27A723BB-1D87-36DB-A5F4-A4F2D58336ED}"/>
              </a:ext>
            </a:extLst>
          </p:cNvPr>
          <p:cNvSpPr>
            <a:spLocks noGrp="1"/>
          </p:cNvSpPr>
          <p:nvPr>
            <p:ph idx="1"/>
          </p:nvPr>
        </p:nvSpPr>
        <p:spPr/>
        <p:txBody>
          <a:bodyPr>
            <a:normAutofit fontScale="85000" lnSpcReduction="10000"/>
          </a:bodyPr>
          <a:lstStyle/>
          <a:p>
            <a:pPr algn="l">
              <a:spcBef>
                <a:spcPts val="1500"/>
              </a:spcBef>
              <a:spcAft>
                <a:spcPts val="750"/>
              </a:spcAft>
              <a:buFont typeface="Arial" panose="020B0604020202020204" pitchFamily="34" charset="0"/>
              <a:buChar char="•"/>
            </a:pPr>
            <a:r>
              <a:rPr lang="es-MX" b="1" i="0" dirty="0">
                <a:solidFill>
                  <a:srgbClr val="3B3B3B"/>
                </a:solidFill>
                <a:effectLst/>
                <a:latin typeface="Inter"/>
              </a:rPr>
              <a:t>Autoconciencia</a:t>
            </a:r>
            <a:r>
              <a:rPr lang="es-MX" b="0" i="0" dirty="0">
                <a:solidFill>
                  <a:srgbClr val="3B3B3B"/>
                </a:solidFill>
                <a:effectLst/>
                <a:latin typeface="Inter"/>
              </a:rPr>
              <a:t>: es el reconocimiento y la comprensión de nuestros propios pensamientos y emociones.</a:t>
            </a:r>
            <a:br>
              <a:rPr lang="es-MX" b="0" i="0" dirty="0">
                <a:solidFill>
                  <a:srgbClr val="3B3B3B"/>
                </a:solidFill>
                <a:effectLst/>
                <a:latin typeface="Inter"/>
              </a:rPr>
            </a:br>
            <a:endParaRPr lang="es-MX" b="0" i="0" dirty="0">
              <a:solidFill>
                <a:srgbClr val="3B3B3B"/>
              </a:solidFill>
              <a:effectLst/>
              <a:latin typeface="Inter"/>
            </a:endParaRPr>
          </a:p>
          <a:p>
            <a:pPr algn="l">
              <a:lnSpc>
                <a:spcPct val="110000"/>
              </a:lnSpc>
              <a:spcBef>
                <a:spcPts val="1200"/>
              </a:spcBef>
              <a:spcAft>
                <a:spcPts val="750"/>
              </a:spcAft>
              <a:buFont typeface="Arial" panose="020B0604020202020204" pitchFamily="34" charset="0"/>
              <a:buChar char="•"/>
            </a:pPr>
            <a:r>
              <a:rPr lang="es-MX" b="1" i="0" dirty="0">
                <a:solidFill>
                  <a:srgbClr val="3B3B3B"/>
                </a:solidFill>
                <a:effectLst/>
                <a:latin typeface="Inter"/>
              </a:rPr>
              <a:t>Toma de perspectiva</a:t>
            </a:r>
            <a:r>
              <a:rPr lang="es-MX" b="0" i="0" dirty="0">
                <a:solidFill>
                  <a:srgbClr val="3B3B3B"/>
                </a:solidFill>
                <a:effectLst/>
                <a:latin typeface="Inter"/>
              </a:rPr>
              <a:t>: es la capacidad para ver situaciones desde el punto de vista de otra persona.</a:t>
            </a:r>
          </a:p>
          <a:p>
            <a:pPr lvl="2">
              <a:lnSpc>
                <a:spcPct val="110000"/>
              </a:lnSpc>
              <a:spcBef>
                <a:spcPts val="1200"/>
              </a:spcBef>
              <a:spcAft>
                <a:spcPts val="750"/>
              </a:spcAft>
              <a:buFont typeface="Arial" panose="020B0604020202020204" pitchFamily="34" charset="0"/>
              <a:buChar char="•"/>
            </a:pPr>
            <a:r>
              <a:rPr lang="es-MX" b="0" i="0" dirty="0">
                <a:effectLst/>
                <a:latin typeface="Open Sans" panose="020B0606030504020204" pitchFamily="34" charset="0"/>
              </a:rPr>
              <a:t>Empatía</a:t>
            </a:r>
            <a:br>
              <a:rPr lang="es-MX" b="0" i="0" dirty="0">
                <a:solidFill>
                  <a:srgbClr val="3B3B3B"/>
                </a:solidFill>
                <a:effectLst/>
                <a:latin typeface="Inter"/>
              </a:rPr>
            </a:br>
            <a:endParaRPr lang="es-MX" b="0" i="0" dirty="0">
              <a:solidFill>
                <a:srgbClr val="3B3B3B"/>
              </a:solidFill>
              <a:effectLst/>
              <a:latin typeface="Inter"/>
            </a:endParaRPr>
          </a:p>
          <a:p>
            <a:pPr algn="l">
              <a:spcBef>
                <a:spcPts val="1500"/>
              </a:spcBef>
              <a:spcAft>
                <a:spcPts val="750"/>
              </a:spcAft>
              <a:buFont typeface="Arial" panose="020B0604020202020204" pitchFamily="34" charset="0"/>
              <a:buChar char="•"/>
            </a:pPr>
            <a:r>
              <a:rPr lang="es-MX" b="1" i="0" dirty="0">
                <a:solidFill>
                  <a:srgbClr val="3B3B3B"/>
                </a:solidFill>
                <a:effectLst/>
                <a:latin typeface="Inter"/>
              </a:rPr>
              <a:t>Evaluación social</a:t>
            </a:r>
            <a:r>
              <a:rPr lang="es-MX" b="0" i="0" dirty="0">
                <a:solidFill>
                  <a:srgbClr val="3B3B3B"/>
                </a:solidFill>
                <a:effectLst/>
                <a:latin typeface="Inter"/>
              </a:rPr>
              <a:t>: es la habilidad para interpretar y entender las señales sociales de los demás.</a:t>
            </a:r>
          </a:p>
          <a:p>
            <a:pPr marL="0" indent="0">
              <a:buNone/>
            </a:pPr>
            <a:endParaRPr lang="es-MX" dirty="0"/>
          </a:p>
        </p:txBody>
      </p:sp>
    </p:spTree>
    <p:extLst>
      <p:ext uri="{BB962C8B-B14F-4D97-AF65-F5344CB8AC3E}">
        <p14:creationId xmlns:p14="http://schemas.microsoft.com/office/powerpoint/2010/main" val="35207818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459892-2689-F8E3-6CA1-43364BD971A2}"/>
              </a:ext>
            </a:extLst>
          </p:cNvPr>
          <p:cNvSpPr>
            <a:spLocks noGrp="1"/>
          </p:cNvSpPr>
          <p:nvPr>
            <p:ph type="title"/>
          </p:nvPr>
        </p:nvSpPr>
        <p:spPr/>
        <p:txBody>
          <a:bodyPr/>
          <a:lstStyle/>
          <a:p>
            <a:r>
              <a:rPr lang="es-MX" dirty="0"/>
              <a:t>Componentes conductuales</a:t>
            </a:r>
          </a:p>
        </p:txBody>
      </p:sp>
      <p:sp>
        <p:nvSpPr>
          <p:cNvPr id="3" name="Content Placeholder 2">
            <a:extLst>
              <a:ext uri="{FF2B5EF4-FFF2-40B4-BE49-F238E27FC236}">
                <a16:creationId xmlns:a16="http://schemas.microsoft.com/office/drawing/2014/main" id="{56235096-DBA2-43A9-9194-CA747D5235EB}"/>
              </a:ext>
            </a:extLst>
          </p:cNvPr>
          <p:cNvSpPr>
            <a:spLocks noGrp="1"/>
          </p:cNvSpPr>
          <p:nvPr>
            <p:ph idx="1"/>
          </p:nvPr>
        </p:nvSpPr>
        <p:spPr>
          <a:xfrm>
            <a:off x="148856" y="1683452"/>
            <a:ext cx="8995144" cy="4708525"/>
          </a:xfrm>
        </p:spPr>
        <p:txBody>
          <a:bodyPr>
            <a:noAutofit/>
          </a:bodyPr>
          <a:lstStyle/>
          <a:p>
            <a:pPr algn="l">
              <a:spcBef>
                <a:spcPts val="0"/>
              </a:spcBef>
              <a:buFont typeface="Arial" panose="020B0604020202020204" pitchFamily="34" charset="0"/>
              <a:buChar char="•"/>
            </a:pPr>
            <a:r>
              <a:rPr lang="es-MX" sz="2800" b="1" i="0" dirty="0">
                <a:solidFill>
                  <a:srgbClr val="3B3B3B"/>
                </a:solidFill>
                <a:effectLst/>
                <a:latin typeface="Inter"/>
              </a:rPr>
              <a:t>Comunicación verbal</a:t>
            </a:r>
            <a:r>
              <a:rPr lang="es-MX" sz="2800" b="0" i="0" dirty="0">
                <a:solidFill>
                  <a:srgbClr val="3B3B3B"/>
                </a:solidFill>
                <a:effectLst/>
                <a:latin typeface="Inter"/>
              </a:rPr>
              <a:t>: es el uso efectivo del lenguaje para expresar pensamientos, sentimientos y necesidades, como la comunicación asertiva.</a:t>
            </a:r>
            <a:br>
              <a:rPr lang="es-MX" sz="2800" b="0" i="0" dirty="0">
                <a:solidFill>
                  <a:srgbClr val="3B3B3B"/>
                </a:solidFill>
                <a:effectLst/>
                <a:latin typeface="Inter"/>
              </a:rPr>
            </a:br>
            <a:endParaRPr lang="es-MX" sz="2800" b="0" i="0" dirty="0">
              <a:solidFill>
                <a:srgbClr val="3B3B3B"/>
              </a:solidFill>
              <a:effectLst/>
              <a:latin typeface="Inter"/>
            </a:endParaRPr>
          </a:p>
          <a:p>
            <a:pPr algn="l">
              <a:spcBef>
                <a:spcPts val="0"/>
              </a:spcBef>
              <a:buFont typeface="Arial" panose="020B0604020202020204" pitchFamily="34" charset="0"/>
              <a:buChar char="•"/>
            </a:pPr>
            <a:r>
              <a:rPr lang="es-MX" sz="2800" b="1" i="0" dirty="0">
                <a:solidFill>
                  <a:srgbClr val="3B3B3B"/>
                </a:solidFill>
                <a:effectLst/>
                <a:latin typeface="Inter"/>
              </a:rPr>
              <a:t>Comunicación no verbal</a:t>
            </a:r>
            <a:r>
              <a:rPr lang="es-MX" sz="2800" b="0" i="0" dirty="0">
                <a:solidFill>
                  <a:srgbClr val="3B3B3B"/>
                </a:solidFill>
                <a:effectLst/>
                <a:latin typeface="Inter"/>
              </a:rPr>
              <a:t>: el uso de gestos, expresiones faciales, la postura y el tono de voz para comunicar.</a:t>
            </a:r>
            <a:br>
              <a:rPr lang="es-MX" sz="2800" b="0" i="0" dirty="0">
                <a:solidFill>
                  <a:srgbClr val="3B3B3B"/>
                </a:solidFill>
                <a:effectLst/>
                <a:latin typeface="Inter"/>
              </a:rPr>
            </a:br>
            <a:endParaRPr lang="es-MX" sz="2800" b="0" i="0" dirty="0">
              <a:solidFill>
                <a:srgbClr val="3B3B3B"/>
              </a:solidFill>
              <a:effectLst/>
              <a:latin typeface="Inter"/>
            </a:endParaRPr>
          </a:p>
          <a:p>
            <a:pPr algn="l">
              <a:spcBef>
                <a:spcPts val="0"/>
              </a:spcBef>
              <a:buFont typeface="Arial" panose="020B0604020202020204" pitchFamily="34" charset="0"/>
              <a:buChar char="•"/>
            </a:pPr>
            <a:r>
              <a:rPr lang="es-MX" sz="2800" b="1" i="0" dirty="0">
                <a:solidFill>
                  <a:srgbClr val="3B3B3B"/>
                </a:solidFill>
                <a:effectLst/>
                <a:latin typeface="Inter"/>
              </a:rPr>
              <a:t>Habilidades de escucha</a:t>
            </a:r>
            <a:r>
              <a:rPr lang="es-MX" sz="2800" b="0" i="0" dirty="0">
                <a:solidFill>
                  <a:srgbClr val="3B3B3B"/>
                </a:solidFill>
                <a:effectLst/>
                <a:latin typeface="Inter"/>
              </a:rPr>
              <a:t>: atender activamente y responder adecuadamente a los demás.</a:t>
            </a:r>
            <a:br>
              <a:rPr lang="es-MX" sz="2400" b="0" i="0" dirty="0">
                <a:solidFill>
                  <a:srgbClr val="3B3B3B"/>
                </a:solidFill>
                <a:effectLst/>
                <a:latin typeface="Inter"/>
              </a:rPr>
            </a:br>
            <a:endParaRPr lang="es-MX" sz="2400" b="0" i="0" dirty="0">
              <a:solidFill>
                <a:srgbClr val="3B3B3B"/>
              </a:solidFill>
              <a:effectLst/>
              <a:latin typeface="Inter"/>
            </a:endParaRPr>
          </a:p>
        </p:txBody>
      </p:sp>
    </p:spTree>
    <p:extLst>
      <p:ext uri="{BB962C8B-B14F-4D97-AF65-F5344CB8AC3E}">
        <p14:creationId xmlns:p14="http://schemas.microsoft.com/office/powerpoint/2010/main" val="2575495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959</TotalTime>
  <Words>1995</Words>
  <Application>Microsoft Office PowerPoint</Application>
  <PresentationFormat>On-screen Show (4:3)</PresentationFormat>
  <Paragraphs>176</Paragraphs>
  <Slides>48</Slides>
  <Notes>8</Notes>
  <HiddenSlides>0</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48</vt:i4>
      </vt:variant>
    </vt:vector>
  </HeadingPairs>
  <TitlesOfParts>
    <vt:vector size="57" baseType="lpstr">
      <vt:lpstr>Abadi</vt:lpstr>
      <vt:lpstr>Aptos</vt:lpstr>
      <vt:lpstr>Arial</vt:lpstr>
      <vt:lpstr>Calibri</vt:lpstr>
      <vt:lpstr>Google Sans</vt:lpstr>
      <vt:lpstr>Inter</vt:lpstr>
      <vt:lpstr>Open Sans</vt:lpstr>
      <vt:lpstr>Vollkorn</vt:lpstr>
      <vt:lpstr>Office Theme</vt:lpstr>
      <vt:lpstr>Habilidades sociales para universitarios</vt:lpstr>
      <vt:lpstr>Vamos a conocernos</vt:lpstr>
      <vt:lpstr>Esquema </vt:lpstr>
      <vt:lpstr>Experiencia personal de las habilidades sociales – P1</vt:lpstr>
      <vt:lpstr>Introducción a las Habilidades Sociales</vt:lpstr>
      <vt:lpstr>Componentes de las habilidades sociales</vt:lpstr>
      <vt:lpstr>Componentes de las habilidades sociales</vt:lpstr>
      <vt:lpstr>Componentes cognitivos </vt:lpstr>
      <vt:lpstr>Componentes conductuales</vt:lpstr>
      <vt:lpstr>Componentes conductuales</vt:lpstr>
      <vt:lpstr>Componentes fisiológicos</vt:lpstr>
      <vt:lpstr>Componentes verbales</vt:lpstr>
      <vt:lpstr>Componentes no verbales</vt:lpstr>
      <vt:lpstr>Tipo de habilidades sociales</vt:lpstr>
      <vt:lpstr>Tipo de habilidades sociales</vt:lpstr>
      <vt:lpstr>Tipos de Habilidades Sociales</vt:lpstr>
      <vt:lpstr>PowerPoint Presentation</vt:lpstr>
      <vt:lpstr>Habilidades afectivas</vt:lpstr>
      <vt:lpstr>Habilidades alternativas a la agresión</vt:lpstr>
      <vt:lpstr>Habilidades para hacer frente al estrés</vt:lpstr>
      <vt:lpstr>Habilidades de planificación</vt:lpstr>
      <vt:lpstr>importancia de las habilidades sociales en la universidad </vt:lpstr>
      <vt:lpstr>Desarrollo integral y bienestar emocional</vt:lpstr>
      <vt:lpstr>Rendimiento académico</vt:lpstr>
      <vt:lpstr>Participación y colaboración en el aula</vt:lpstr>
      <vt:lpstr>Relación con el bienestar psicológico</vt:lpstr>
      <vt:lpstr> Relación con el Bienestar Psicológico </vt:lpstr>
      <vt:lpstr> Relación con el Bienestar Psicológico </vt:lpstr>
      <vt:lpstr>Relación con el Bienestar Psicológico</vt:lpstr>
      <vt:lpstr>habilidades sociales y ejemplos prácticos </vt:lpstr>
      <vt:lpstr>Manejo de críticas en el trabajo</vt:lpstr>
      <vt:lpstr> Discusión con tu pareja</vt:lpstr>
      <vt:lpstr>Gestión de emociones en situaciones estresantes</vt:lpstr>
      <vt:lpstr>Participación en un equipo deportivo o un grupo de ocio</vt:lpstr>
      <vt:lpstr>ENCUENTRO CON DESCONOCIDOS EN UNA REUNIÓN SOCIAL</vt:lpstr>
      <vt:lpstr>Experiencia personal de las habilidades sociales- parte 2</vt:lpstr>
      <vt:lpstr>Recomendaciones para mejorar las habilidades sociales en la universidad</vt:lpstr>
      <vt:lpstr>1. Mejora tu comunicación verbal y no verbal</vt:lpstr>
      <vt:lpstr>2. Aprende a escuchar activamente</vt:lpstr>
      <vt:lpstr>3. Fomenta la empatía</vt:lpstr>
      <vt:lpstr>4. Desarrolla habilidades para iniciar y mantener conversaciones</vt:lpstr>
      <vt:lpstr>5. Trabaja en tu confianza y seguridad personal</vt:lpstr>
      <vt:lpstr>6. Amplía tu red de contactos</vt:lpstr>
      <vt:lpstr>7. Sé auténtico y respeta la diversidad</vt:lpstr>
      <vt:lpstr>Resolución de conflictos</vt:lpstr>
      <vt:lpstr>Conflictos- No perder la perspectiva</vt:lpstr>
      <vt:lpstr>Preguntas de cierre </vt:lpstr>
      <vt:lpstr>Gracias por tu presencia y participación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generated using python-pptx</dc:description>
  <cp:lastModifiedBy>Marisela Gutierrez Vega</cp:lastModifiedBy>
  <cp:revision>82</cp:revision>
  <dcterms:created xsi:type="dcterms:W3CDTF">2013-01-27T09:14:16Z</dcterms:created>
  <dcterms:modified xsi:type="dcterms:W3CDTF">2025-02-20T20:29:56Z</dcterms:modified>
  <cp:category/>
</cp:coreProperties>
</file>