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8" r:id="rId6"/>
    <p:sldId id="278" r:id="rId7"/>
    <p:sldId id="269" r:id="rId8"/>
    <p:sldId id="271" r:id="rId9"/>
    <p:sldId id="272" r:id="rId10"/>
    <p:sldId id="273" r:id="rId11"/>
    <p:sldId id="274" r:id="rId12"/>
    <p:sldId id="275" r:id="rId13"/>
    <p:sldId id="277" r:id="rId14"/>
    <p:sldId id="276" r:id="rId15"/>
  </p:sldIdLst>
  <p:sldSz cx="12188825" cy="6858000"/>
  <p:notesSz cx="6858000" cy="9144000"/>
  <p:defaultTextStyle>
    <a:defPPr rtl="0">
      <a:defRPr lang="es-mx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492" autoAdjust="0"/>
  </p:normalViewPr>
  <p:slideViewPr>
    <p:cSldViewPr>
      <p:cViewPr varScale="1">
        <p:scale>
          <a:sx n="83" d="100"/>
          <a:sy n="83" d="100"/>
        </p:scale>
        <p:origin x="216" y="9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1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B5D13E5-A5FA-4DA6-995C-EF85F43239C2}" type="datetime1">
              <a:rPr lang="es-MX" smtClean="0"/>
              <a:t>15/11/2024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E322BB-75AD-4A1E-9661-2724167329F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MX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BE1AE5C-0B5A-4C91-A8A1-40479292ED8E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MX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MX" noProof="0" dirty="0"/>
              <a:t>Haz clic para modificar los estilos de texto del patrón</a:t>
            </a:r>
          </a:p>
          <a:p>
            <a:pPr lvl="1" rtl="0"/>
            <a:r>
              <a:rPr lang="es-MX" noProof="0" dirty="0"/>
              <a:t>Segundo nivel</a:t>
            </a:r>
          </a:p>
          <a:p>
            <a:pPr lvl="2" rtl="0"/>
            <a:r>
              <a:rPr lang="es-MX" noProof="0" dirty="0"/>
              <a:t>Tercer nivel</a:t>
            </a:r>
          </a:p>
          <a:p>
            <a:pPr lvl="3" rtl="0"/>
            <a:r>
              <a:rPr lang="es-MX" noProof="0" dirty="0"/>
              <a:t>Cuarto nivel</a:t>
            </a:r>
          </a:p>
          <a:p>
            <a:pPr lvl="4" rtl="0"/>
            <a:r>
              <a:rPr lang="es-MX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MX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45B7DE-1198-4F2F-B574-CA8CAE341642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6256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70907-168C-3BC8-7F00-AB8A919EF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A014602-80F5-FE59-69BD-4B251645AB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5BE5753-15AD-EE3C-1BA2-61E8232A23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BA55356-946A-3CE1-454B-3ADC1E9B7C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6551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F4554-F097-BB73-7F74-4D6A42AC2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8A5D419-74A1-07DC-2767-464AAD2E9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DCF0751-87A8-8F40-E482-BE57E6C96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5BB58D3-78CC-97C5-FEB7-EDD78B2B2B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6791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7245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19782-88EE-D718-75D3-23A99DA61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7D42E0-DE1C-61B4-7609-C5A2624DB9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23A60B7-CF53-A9A4-FA6A-46F0097B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4D727C8-35BF-5223-41B2-D4B45A2DBC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9583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7278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9213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52991-5C06-CDBE-6714-A9BDCABDC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46DAAFC-9478-B60F-601C-460BCABBFB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EF97E83-62CD-03D8-47C1-A2AB32C8F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2F5EC95-362F-46F5-6EC1-18EDF70F1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5501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235BC-D142-5850-1297-4BD465742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9B02633-2DAB-3E11-6A7B-4C48928385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3988566-3A47-4684-DEC3-CFAFF2829C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9817798-7CFE-6F12-B0D9-C8472B12AA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1548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CB29C-2358-AFEE-4192-AA20CBF03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9D6062-2052-CEB6-1CC0-1F443CBDB6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7DD3EBB-E62F-8600-5E59-12D5D6CD65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0290072-0C64-0554-26EE-CE672BE45E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2712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4A76B-D857-588D-CC91-284AFC23C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344A2E1-C54A-567F-6157-D009B04F0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B66442C-58DC-13FE-D3A6-4D29110041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B0DA1A1-F783-3295-2F79-EEE3019234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045B7DE-1198-4F2F-B574-CA8CAE341642}" type="slidenum">
              <a:rPr lang="es-MX" smtClean="0"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362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uadrado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ectángulo redondeado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0" name="Rectángulo con las esquinas de un lado redondeadas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 rtlCol="0"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MX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4BEED9-2FF9-41D7-A11F-C971F40DFFDC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BCF14F-A908-4A05-92C5-FC992D689CA0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uadrado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ectángulo redondeado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0" name="Rectángulo con las esquinas de un lado redondeadas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</p:grpSp>
      <p:grpSp>
        <p:nvGrpSpPr>
          <p:cNvPr id="15" name="gráfico de la parte inferior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orma libre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7" name="Rectángulo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es-MX" noProof="0" dirty="0"/>
            </a:p>
          </p:txBody>
        </p:sp>
      </p:grp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06076F-0155-4205-8C65-F7A0E143BF44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9EC6DC-9CFA-454C-B996-18084D6C4E64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uadrado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ectángulo redondeado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0" name="Rectángulo con las esquinas de un lado redondeadas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</p:grpSp>
      <p:grpSp>
        <p:nvGrpSpPr>
          <p:cNvPr id="19" name="gráfico de la parte inferior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orma libre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21" name="Rectángulo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es-MX" noProof="0" dirty="0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rtlCol="0" anchor="b">
            <a:normAutofit/>
          </a:bodyPr>
          <a:lstStyle>
            <a:lvl1pPr algn="l">
              <a:defRPr sz="6000" b="0" cap="none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rtlCol="0" anchor="t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130D15-0FCE-4E54-A3BB-CB837CCF9606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7A5A15-86CC-4D57-8F6A-50E9AEF183BB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 de texto 2"/>
          <p:cNvSpPr>
            <a:spLocks noGrp="1"/>
          </p:cNvSpPr>
          <p:nvPr>
            <p:ph type="body" idx="1"/>
          </p:nvPr>
        </p:nvSpPr>
        <p:spPr>
          <a:xfrm>
            <a:off x="1141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141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094412" y="1524000"/>
            <a:ext cx="4875530" cy="816429"/>
          </a:xfrm>
        </p:spPr>
        <p:txBody>
          <a:bodyPr rtlCol="0"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D2DA3F-A701-4EFE-89EE-D91A257C175B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DD8B9E-FA47-4BBE-B0F6-3871E935B1E3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áfico de la parte inferior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orma libre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0" name="Rectángulo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es-MX" noProof="0" dirty="0"/>
            </a:p>
          </p:txBody>
        </p:sp>
      </p:grp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3200F-5DEF-4210-9605-ABE65CC8D315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MX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1330A-29CA-4AFE-8825-39C43FCAECB9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 dirty="0"/>
          </a:p>
        </p:txBody>
      </p:sp>
      <p:sp>
        <p:nvSpPr>
          <p:cNvPr id="3" name="Marcador de imagen 2" descr="Marcador de posición vacío para agregar una imagen. Haz clic en el marcador de posición y selecciona la imagen que desees agregar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MX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7F562C-BDC6-4EF2-95AF-745ED00441ED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C99D79-8A4B-4031-B1E0-AF26F8EDF2BC}" type="slidenum">
              <a:rPr lang="es-MX" noProof="0" smtClean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áfico de la parte inferior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orma libre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8" name="Rectángulo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es-MX" noProof="0" dirty="0"/>
            </a:p>
          </p:txBody>
        </p:sp>
      </p:grpSp>
      <p:grpSp>
        <p:nvGrpSpPr>
          <p:cNvPr id="7" name="cuadrado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ectángulo redondeado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  <p:sp>
          <p:nvSpPr>
            <p:cNvPr id="10" name="Rectángulo con las esquinas de un lado redondeadas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MX" noProof="0" dirty="0"/>
            </a:p>
          </p:txBody>
        </p:sp>
      </p:grp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es-MX" noProof="0" dirty="0"/>
              <a:t>Haz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es-MX" noProof="0" dirty="0"/>
              <a:t>Haz clic para modificar los estilos de texto del patrón</a:t>
            </a:r>
          </a:p>
          <a:p>
            <a:pPr lvl="1" rtl="0"/>
            <a:r>
              <a:rPr lang="es-MX" noProof="0" dirty="0"/>
              <a:t>Segundo nivel</a:t>
            </a:r>
          </a:p>
          <a:p>
            <a:pPr lvl="2" rtl="0"/>
            <a:r>
              <a:rPr lang="es-MX" noProof="0" dirty="0"/>
              <a:t>Tercer nivel</a:t>
            </a:r>
          </a:p>
          <a:p>
            <a:pPr lvl="3" rtl="0"/>
            <a:r>
              <a:rPr lang="es-MX" noProof="0" dirty="0"/>
              <a:t>Cuarto nivel</a:t>
            </a:r>
          </a:p>
          <a:p>
            <a:pPr lvl="4" rtl="0"/>
            <a:r>
              <a:rPr lang="es-MX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r>
              <a:rPr lang="es-MX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6C6027E-1CDD-4EA1-95B8-72811F2AC0CD}" type="datetime1">
              <a:rPr lang="es-MX" noProof="0" smtClean="0"/>
              <a:t>15/11/2024</a:t>
            </a:fld>
            <a:endParaRPr lang="es-MX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34C99D79-8A4B-4031-B1E0-AF26F8EDF2BC}" type="slidenum">
              <a:rPr lang="es-MX" noProof="0" smtClean="0"/>
              <a:pPr rtl="0"/>
              <a:t>‹Nº›</a:t>
            </a:fld>
            <a:endParaRPr lang="es-MX" noProof="0" dirty="0"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fif"/><Relationship Id="rId4" Type="http://schemas.openxmlformats.org/officeDocument/2006/relationships/image" Target="../media/image19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fif"/><Relationship Id="rId4" Type="http://schemas.openxmlformats.org/officeDocument/2006/relationships/image" Target="../media/image11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f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s-MX" dirty="0"/>
              <a:t>Alimentación saludable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s-MX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48383-86A2-726D-653A-DF01654D9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9FE765-CBD6-55D1-A972-7830E8D25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Alimentos saludables que quitan el hambre</a:t>
            </a:r>
          </a:p>
        </p:txBody>
      </p:sp>
      <p:pic>
        <p:nvPicPr>
          <p:cNvPr id="11" name="Marcador de contenido 10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C1016D4B-749F-23C1-E9CE-65E185C08C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32" y="1476622"/>
            <a:ext cx="4589425" cy="4589425"/>
          </a:xfrm>
        </p:spPr>
      </p:pic>
    </p:spTree>
    <p:extLst>
      <p:ext uri="{BB962C8B-B14F-4D97-AF65-F5344CB8AC3E}">
        <p14:creationId xmlns:p14="http://schemas.microsoft.com/office/powerpoint/2010/main" val="30919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FA8E2-EBA7-04F3-C5C2-D324F751E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91F8E1-A285-541C-4506-27A0A4F8C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Hábitos saludables</a:t>
            </a:r>
          </a:p>
        </p:txBody>
      </p:sp>
      <p:pic>
        <p:nvPicPr>
          <p:cNvPr id="12" name="Marcador de contenido 11" descr="Imagen que contiene Texto&#10;&#10;Descripción generada automáticamente">
            <a:extLst>
              <a:ext uri="{FF2B5EF4-FFF2-40B4-BE49-F238E27FC236}">
                <a16:creationId xmlns:a16="http://schemas.microsoft.com/office/drawing/2014/main" id="{29525949-30B1-7353-5955-DD514883AD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324" y="476672"/>
            <a:ext cx="5328592" cy="5440941"/>
          </a:xfrm>
        </p:spPr>
      </p:pic>
      <p:pic>
        <p:nvPicPr>
          <p:cNvPr id="7" name="Imagen 6" descr="Niña caminando en la calle&#10;&#10;Descripción generada automáticamente con confianza baja">
            <a:extLst>
              <a:ext uri="{FF2B5EF4-FFF2-40B4-BE49-F238E27FC236}">
                <a16:creationId xmlns:a16="http://schemas.microsoft.com/office/drawing/2014/main" id="{7189918B-6DC1-5C75-0680-D6B3D5196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21" y="1426242"/>
            <a:ext cx="3581874" cy="2383574"/>
          </a:xfrm>
          <a:prstGeom prst="rect">
            <a:avLst/>
          </a:prstGeom>
        </p:spPr>
      </p:pic>
      <p:pic>
        <p:nvPicPr>
          <p:cNvPr id="9" name="Imagen 8" descr="Un grupo de niños jugando fútbol en el pasto&#10;&#10;Descripción generada automáticamente">
            <a:extLst>
              <a:ext uri="{FF2B5EF4-FFF2-40B4-BE49-F238E27FC236}">
                <a16:creationId xmlns:a16="http://schemas.microsoft.com/office/drawing/2014/main" id="{E1EB5EE6-7791-5EE0-A657-DB15CFFACA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6" y="3861048"/>
            <a:ext cx="3581874" cy="212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rtlCol="0" anchor="b">
            <a:normAutofit/>
          </a:bodyPr>
          <a:lstStyle/>
          <a:p>
            <a:pPr rtl="0"/>
            <a:r>
              <a:rPr lang="es-MX" dirty="0"/>
              <a:t>Incluir una gran variedad de alimentos en la dieta</a:t>
            </a:r>
            <a:endParaRPr lang="es-MX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16BBFA-6181-9846-82F8-E73FCBB31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82644" y="1600200"/>
            <a:ext cx="2844059" cy="2146424"/>
          </a:xfrm>
        </p:spPr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dieta</a:t>
            </a:r>
            <a:r>
              <a:rPr lang="en-US" dirty="0"/>
              <a:t> </a:t>
            </a:r>
            <a:r>
              <a:rPr lang="en-US" dirty="0" err="1"/>
              <a:t>debe</a:t>
            </a:r>
            <a:r>
              <a:rPr lang="en-US" dirty="0"/>
              <a:t> de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compuesta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un gran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alimentos</a:t>
            </a:r>
            <a:endParaRPr lang="en-US" dirty="0"/>
          </a:p>
        </p:txBody>
      </p:sp>
      <p:pic>
        <p:nvPicPr>
          <p:cNvPr id="12" name="Marcador de posición de imagen 11" descr="Variedad de comida">
            <a:extLst>
              <a:ext uri="{FF2B5EF4-FFF2-40B4-BE49-F238E27FC236}">
                <a16:creationId xmlns:a16="http://schemas.microsoft.com/office/drawing/2014/main" id="{D1212BEF-7AC5-DA7F-FF3B-28CEE417F2C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" b="14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64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6FA8A-DB2B-6614-0DB8-086792F78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A519B8D5-8380-C621-1665-73F4A30F0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</p:spPr>
        <p:txBody>
          <a:bodyPr rtlCol="0" anchor="b">
            <a:normAutofit/>
          </a:bodyPr>
          <a:lstStyle/>
          <a:p>
            <a:pPr rtl="0"/>
            <a:r>
              <a:rPr lang="es-MX" dirty="0"/>
              <a:t>Frutas y verduras</a:t>
            </a:r>
          </a:p>
        </p:txBody>
      </p:sp>
      <p:pic>
        <p:nvPicPr>
          <p:cNvPr id="6" name="Marcador de posición de imagen 5" descr="Una tienda de fruta&#10;&#10;Descripción generada automáticamente">
            <a:extLst>
              <a:ext uri="{FF2B5EF4-FFF2-40B4-BE49-F238E27FC236}">
                <a16:creationId xmlns:a16="http://schemas.microsoft.com/office/drawing/2014/main" id="{70B569E6-965A-D142-C959-891A83F0848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r="2262"/>
          <a:stretch>
            <a:fillRect/>
          </a:stretch>
        </p:blipFill>
        <p:spPr>
          <a:xfrm>
            <a:off x="189756" y="1988840"/>
            <a:ext cx="6703850" cy="3657600"/>
          </a:xfrm>
        </p:spPr>
      </p:pic>
      <p:pic>
        <p:nvPicPr>
          <p:cNvPr id="8" name="Imagen 7" descr="Una ensalada de verduras&#10;&#10;Descripción generada automáticamente">
            <a:extLst>
              <a:ext uri="{FF2B5EF4-FFF2-40B4-BE49-F238E27FC236}">
                <a16:creationId xmlns:a16="http://schemas.microsoft.com/office/drawing/2014/main" id="{66ED2903-A5E8-9EC2-39D3-9CE9F243E2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3" y="1960280"/>
            <a:ext cx="5065843" cy="283687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8DB4B69-A7FB-A6FE-FDCE-238064EE095A}"/>
              </a:ext>
            </a:extLst>
          </p:cNvPr>
          <p:cNvSpPr txBox="1"/>
          <p:nvPr/>
        </p:nvSpPr>
        <p:spPr>
          <a:xfrm>
            <a:off x="7462564" y="5301208"/>
            <a:ext cx="4493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Acompañar en todas las comidas</a:t>
            </a:r>
          </a:p>
        </p:txBody>
      </p:sp>
    </p:spTree>
    <p:extLst>
      <p:ext uri="{BB962C8B-B14F-4D97-AF65-F5344CB8AC3E}">
        <p14:creationId xmlns:p14="http://schemas.microsoft.com/office/powerpoint/2010/main" val="717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Alimentos proteicos</a:t>
            </a:r>
          </a:p>
        </p:txBody>
      </p:sp>
      <p:pic>
        <p:nvPicPr>
          <p:cNvPr id="8" name="Marcador de contenido 7" descr="Comida de colores encima de mesa&#10;&#10;Descripción generada automáticamente">
            <a:extLst>
              <a:ext uri="{FF2B5EF4-FFF2-40B4-BE49-F238E27FC236}">
                <a16:creationId xmlns:a16="http://schemas.microsoft.com/office/drawing/2014/main" id="{8036F035-87F6-2386-FF67-393AE7C5C5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8" y="1582882"/>
            <a:ext cx="5544615" cy="3689690"/>
          </a:xfr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3D99F02-62BF-4818-4D94-3AA062CAB408}"/>
              </a:ext>
            </a:extLst>
          </p:cNvPr>
          <p:cNvSpPr txBox="1"/>
          <p:nvPr/>
        </p:nvSpPr>
        <p:spPr>
          <a:xfrm>
            <a:off x="7030516" y="213285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Incluir alimentos proteicos en nuestra dieta.</a:t>
            </a:r>
          </a:p>
        </p:txBody>
      </p:sp>
    </p:spTree>
    <p:extLst>
      <p:ext uri="{BB962C8B-B14F-4D97-AF65-F5344CB8AC3E}">
        <p14:creationId xmlns:p14="http://schemas.microsoft.com/office/powerpoint/2010/main" val="398066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Carbohidratos complejos</a:t>
            </a:r>
          </a:p>
        </p:txBody>
      </p:sp>
      <p:pic>
        <p:nvPicPr>
          <p:cNvPr id="8" name="Marcador de contenido 7" descr="Nombre de la empresa&#10;&#10;Descripción generada automáticamente">
            <a:extLst>
              <a:ext uri="{FF2B5EF4-FFF2-40B4-BE49-F238E27FC236}">
                <a16:creationId xmlns:a16="http://schemas.microsoft.com/office/drawing/2014/main" id="{64300175-713E-93DD-EE5C-D26C0053D8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1600200"/>
            <a:ext cx="4408812" cy="3943747"/>
          </a:xfrm>
        </p:spPr>
      </p:pic>
      <p:pic>
        <p:nvPicPr>
          <p:cNvPr id="12" name="Marcador de contenido 11" descr="Una ensalada de verduras&#10;&#10;Descripción generada automáticamente">
            <a:extLst>
              <a:ext uri="{FF2B5EF4-FFF2-40B4-BE49-F238E27FC236}">
                <a16:creationId xmlns:a16="http://schemas.microsoft.com/office/drawing/2014/main" id="{724A3DEB-A8E4-7384-1741-7CBD808D2F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16" y="1446809"/>
            <a:ext cx="5162395" cy="4097138"/>
          </a:xfrm>
        </p:spPr>
      </p:pic>
    </p:spTree>
    <p:extLst>
      <p:ext uri="{BB962C8B-B14F-4D97-AF65-F5344CB8AC3E}">
        <p14:creationId xmlns:p14="http://schemas.microsoft.com/office/powerpoint/2010/main" val="24906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656BB-ACE1-4CC9-A098-3E3A28F91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1FA1BD-4E9A-1746-47EE-36FB29305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 err="1"/>
              <a:t>Lacteos</a:t>
            </a:r>
            <a:endParaRPr lang="es-MX" dirty="0"/>
          </a:p>
        </p:txBody>
      </p:sp>
      <p:pic>
        <p:nvPicPr>
          <p:cNvPr id="6" name="Marcador de contenido 5" descr="Comida en una mesa de madera&#10;&#10;Descripción generada automáticamente">
            <a:extLst>
              <a:ext uri="{FF2B5EF4-FFF2-40B4-BE49-F238E27FC236}">
                <a16:creationId xmlns:a16="http://schemas.microsoft.com/office/drawing/2014/main" id="{894CECDC-04AC-F932-90E6-0954604420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2028537"/>
            <a:ext cx="4746005" cy="2657763"/>
          </a:xfrm>
        </p:spPr>
      </p:pic>
      <p:pic>
        <p:nvPicPr>
          <p:cNvPr id="11" name="Marcador de contenido 10" descr="Una taza de chocolate&#10;&#10;Descripción generada automáticamente con confianza baja">
            <a:extLst>
              <a:ext uri="{FF2B5EF4-FFF2-40B4-BE49-F238E27FC236}">
                <a16:creationId xmlns:a16="http://schemas.microsoft.com/office/drawing/2014/main" id="{1DD21043-6481-287C-A932-F50B90C730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48" y="1696630"/>
            <a:ext cx="5893616" cy="2946808"/>
          </a:xfr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9AA6429-F51E-A04E-B5F8-295A39C6C5B9}"/>
              </a:ext>
            </a:extLst>
          </p:cNvPr>
          <p:cNvSpPr txBox="1"/>
          <p:nvPr/>
        </p:nvSpPr>
        <p:spPr>
          <a:xfrm>
            <a:off x="549796" y="5373216"/>
            <a:ext cx="6878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Fuente de proteínas, calcio y bacterias beneficiosas</a:t>
            </a:r>
          </a:p>
        </p:txBody>
      </p:sp>
    </p:spTree>
    <p:extLst>
      <p:ext uri="{BB962C8B-B14F-4D97-AF65-F5344CB8AC3E}">
        <p14:creationId xmlns:p14="http://schemas.microsoft.com/office/powerpoint/2010/main" val="164933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6E428-D6E7-770E-319C-BE7B22B78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3989D2-8540-9F0C-C2E5-E2DF583EB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Grasas saludables</a:t>
            </a:r>
          </a:p>
        </p:txBody>
      </p:sp>
      <p:pic>
        <p:nvPicPr>
          <p:cNvPr id="7" name="Marcador de contenido 6" descr="Un dibujo de una fruta&#10;&#10;Descripción generada automáticamente con confianza media">
            <a:extLst>
              <a:ext uri="{FF2B5EF4-FFF2-40B4-BE49-F238E27FC236}">
                <a16:creationId xmlns:a16="http://schemas.microsoft.com/office/drawing/2014/main" id="{897CFB4E-A485-F651-C8F8-B91FBA6329A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2492896"/>
            <a:ext cx="4688307" cy="2625452"/>
          </a:xfrm>
        </p:spPr>
      </p:pic>
      <p:pic>
        <p:nvPicPr>
          <p:cNvPr id="12" name="Marcador de contenido 11" descr="Imagen que contiene Sitio web&#10;&#10;Descripción generada automáticamente">
            <a:extLst>
              <a:ext uri="{FF2B5EF4-FFF2-40B4-BE49-F238E27FC236}">
                <a16:creationId xmlns:a16="http://schemas.microsoft.com/office/drawing/2014/main" id="{56A489C7-DC39-042D-3C09-5B4FFC95AF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00" y="3573016"/>
            <a:ext cx="4947259" cy="2779731"/>
          </a:xfrm>
        </p:spPr>
      </p:pic>
      <p:pic>
        <p:nvPicPr>
          <p:cNvPr id="14" name="Imagen 1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BD328EC-0EF0-12E0-37D0-852E5FB62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33" y="296247"/>
            <a:ext cx="4947259" cy="315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9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95150-B4E4-A3D8-2006-66AAB665C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E390A-312B-76DF-9462-183D8B168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Proporciones en la dieta</a:t>
            </a:r>
          </a:p>
        </p:txBody>
      </p:sp>
      <p:pic>
        <p:nvPicPr>
          <p:cNvPr id="6" name="Marcador de contenido 5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7B821A5-30D1-55FE-5DC8-EA7AB81B91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1489279"/>
            <a:ext cx="3862199" cy="3879441"/>
          </a:xfrm>
        </p:spPr>
      </p:pic>
      <p:pic>
        <p:nvPicPr>
          <p:cNvPr id="14" name="Marcador de contenido 13" descr="Diagrama&#10;&#10;Descripción generada automáticamente con confianza baja">
            <a:extLst>
              <a:ext uri="{FF2B5EF4-FFF2-40B4-BE49-F238E27FC236}">
                <a16:creationId xmlns:a16="http://schemas.microsoft.com/office/drawing/2014/main" id="{34465851-1A8C-581B-EE68-00B5D3D83F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68" y="1795299"/>
            <a:ext cx="5489037" cy="3073861"/>
          </a:xfrm>
        </p:spPr>
      </p:pic>
    </p:spTree>
    <p:extLst>
      <p:ext uri="{BB962C8B-B14F-4D97-AF65-F5344CB8AC3E}">
        <p14:creationId xmlns:p14="http://schemas.microsoft.com/office/powerpoint/2010/main" val="76173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6CD2C-9753-872B-B4DA-77BCAADDC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CA7F6-2EE1-268E-95D2-FD5D7A96D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MX" dirty="0"/>
              <a:t>Comidas regulares</a:t>
            </a:r>
          </a:p>
        </p:txBody>
      </p:sp>
      <p:pic>
        <p:nvPicPr>
          <p:cNvPr id="7" name="Marcador de contenido 6" descr="Un reloj de manecillas&#10;&#10;Descripción generada automáticamente">
            <a:extLst>
              <a:ext uri="{FF2B5EF4-FFF2-40B4-BE49-F238E27FC236}">
                <a16:creationId xmlns:a16="http://schemas.microsoft.com/office/drawing/2014/main" id="{7E9231C7-5765-E319-75C4-3912880B62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7" y="2204864"/>
            <a:ext cx="5624409" cy="2448272"/>
          </a:xfrm>
        </p:spPr>
      </p:pic>
      <p:pic>
        <p:nvPicPr>
          <p:cNvPr id="11" name="Marcador de contenido 10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E28308C8-4664-F934-1EEF-8E49278F84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1340768"/>
            <a:ext cx="6255968" cy="3384376"/>
          </a:xfr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1349142-6ABE-C1C2-8614-2CB03A6CC325}"/>
              </a:ext>
            </a:extLst>
          </p:cNvPr>
          <p:cNvSpPr txBox="1"/>
          <p:nvPr/>
        </p:nvSpPr>
        <p:spPr>
          <a:xfrm>
            <a:off x="1341884" y="5229200"/>
            <a:ext cx="6204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No saltar comidas, especialmente el desayuno</a:t>
            </a:r>
          </a:p>
        </p:txBody>
      </p:sp>
    </p:spTree>
    <p:extLst>
      <p:ext uri="{BB962C8B-B14F-4D97-AF65-F5344CB8AC3E}">
        <p14:creationId xmlns:p14="http://schemas.microsoft.com/office/powerpoint/2010/main" val="285691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cina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1681_TF02787942.potx" id="{7E655859-979B-4822-BEBE-D9242C88959D}" vid="{7E2FDB61-EF01-4196-94D1-1DDDC047B772}"/>
    </a:ext>
  </a:extLst>
</a:theme>
</file>

<file path=ppt/theme/theme2.xml><?xml version="1.0" encoding="utf-8"?>
<a:theme xmlns:a="http://schemas.openxmlformats.org/drawingml/2006/main" name="Tema de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14945D-DABB-422F-9B28-D299995C9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700CCB-20BA-4760-AB9F-AC3B63ED32E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con alimentos frescos (panorámica)</Template>
  <TotalTime>179</TotalTime>
  <Words>86</Words>
  <Application>Microsoft Office PowerPoint</Application>
  <PresentationFormat>Personalizado</PresentationFormat>
  <Paragraphs>28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Constantia</vt:lpstr>
      <vt:lpstr>Cocina 16x9</vt:lpstr>
      <vt:lpstr>Alimentación saludable</vt:lpstr>
      <vt:lpstr>Incluir una gran variedad de alimentos en la dieta</vt:lpstr>
      <vt:lpstr>Frutas y verduras</vt:lpstr>
      <vt:lpstr>Alimentos proteicos</vt:lpstr>
      <vt:lpstr>Carbohidratos complejos</vt:lpstr>
      <vt:lpstr>Lacteos</vt:lpstr>
      <vt:lpstr>Grasas saludables</vt:lpstr>
      <vt:lpstr>Proporciones en la dieta</vt:lpstr>
      <vt:lpstr>Comidas regulares</vt:lpstr>
      <vt:lpstr>Alimentos saludables que quitan el hambre</vt:lpstr>
      <vt:lpstr>Hábitos saludables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PROMEPP34</dc:creator>
  <cp:lastModifiedBy>PROMEPP34</cp:lastModifiedBy>
  <cp:revision>18</cp:revision>
  <dcterms:created xsi:type="dcterms:W3CDTF">2024-11-11T20:12:40Z</dcterms:created>
  <dcterms:modified xsi:type="dcterms:W3CDTF">2024-11-15T18:42:55Z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