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5748"/>
  </p:normalViewPr>
  <p:slideViewPr>
    <p:cSldViewPr snapToGrid="0" snapToObjects="1">
      <p:cViewPr varScale="1">
        <p:scale>
          <a:sx n="115" d="100"/>
          <a:sy n="115" d="100"/>
        </p:scale>
        <p:origin x="3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dirty="0"/>
              <a:pPr/>
              <a:t>1/13/2022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1/13/2022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1/13/2022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67E392-E94D-0B4C-8F71-13B1EF3DE0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/>
              <a:t>Derecho y justicia en el Juego del Calamar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4864FF8-9136-B74F-B4FA-43C24DDCFEA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 dirty="0"/>
          </a:p>
          <a:p>
            <a:endParaRPr lang="es-MX" dirty="0"/>
          </a:p>
          <a:p>
            <a:pPr algn="r"/>
            <a:r>
              <a:rPr lang="es-MX" dirty="0"/>
              <a:t>Jorge Antonio Breceda Pérez</a:t>
            </a:r>
          </a:p>
        </p:txBody>
      </p:sp>
    </p:spTree>
    <p:extLst>
      <p:ext uri="{BB962C8B-B14F-4D97-AF65-F5344CB8AC3E}">
        <p14:creationId xmlns:p14="http://schemas.microsoft.com/office/powerpoint/2010/main" val="3354026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0A751C0-3C44-234C-9BE2-279769468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Derecho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DB8F7F3-7775-3742-838C-E4DC11357D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3200" dirty="0"/>
              <a:t>Sistema </a:t>
            </a:r>
          </a:p>
          <a:p>
            <a:r>
              <a:rPr lang="es-MX" sz="3200" dirty="0"/>
              <a:t>Organización </a:t>
            </a:r>
          </a:p>
          <a:p>
            <a:r>
              <a:rPr lang="es-MX" sz="3200" dirty="0"/>
              <a:t>Axiología </a:t>
            </a:r>
          </a:p>
        </p:txBody>
      </p:sp>
    </p:spTree>
    <p:extLst>
      <p:ext uri="{BB962C8B-B14F-4D97-AF65-F5344CB8AC3E}">
        <p14:creationId xmlns:p14="http://schemas.microsoft.com/office/powerpoint/2010/main" val="429359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CFF333-4954-7E40-8D36-D99803A388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Justicia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0A2D0FC-8F44-B741-81D8-65E33A6CB4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3200" dirty="0"/>
              <a:t>Equidad</a:t>
            </a:r>
          </a:p>
          <a:p>
            <a:endParaRPr lang="es-MX" sz="3200" dirty="0"/>
          </a:p>
          <a:p>
            <a:endParaRPr lang="es-MX" sz="3200" dirty="0"/>
          </a:p>
          <a:p>
            <a:pPr marL="0" indent="0">
              <a:buNone/>
            </a:pPr>
            <a:endParaRPr lang="es-MX" sz="3200" dirty="0"/>
          </a:p>
          <a:p>
            <a:r>
              <a:rPr lang="es-MX" sz="3200" dirty="0"/>
              <a:t>Iquidad</a:t>
            </a:r>
          </a:p>
        </p:txBody>
      </p:sp>
    </p:spTree>
    <p:extLst>
      <p:ext uri="{BB962C8B-B14F-4D97-AF65-F5344CB8AC3E}">
        <p14:creationId xmlns:p14="http://schemas.microsoft.com/office/powerpoint/2010/main" val="928916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BEA6FC-2FB4-2548-BAD9-BA260EFED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Aprendizaje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B9D8408-6490-B344-A952-BC8F12B478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3200" dirty="0"/>
              <a:t>Aprendizaje significativo</a:t>
            </a:r>
          </a:p>
        </p:txBody>
      </p:sp>
    </p:spTree>
    <p:extLst>
      <p:ext uri="{BB962C8B-B14F-4D97-AF65-F5344CB8AC3E}">
        <p14:creationId xmlns:p14="http://schemas.microsoft.com/office/powerpoint/2010/main" val="1552994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E053BE4-86BB-7C40-A67C-89118F19F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Conclusiones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6EE7946-02F0-4444-915F-16752CB9EB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3200" dirty="0"/>
              <a:t>Importancia de eventos </a:t>
            </a:r>
          </a:p>
          <a:p>
            <a:pPr marL="0" indent="0">
              <a:buNone/>
            </a:pPr>
            <a:r>
              <a:rPr lang="es-MX" sz="3200" dirty="0"/>
              <a:t>como éste.</a:t>
            </a:r>
          </a:p>
        </p:txBody>
      </p:sp>
    </p:spTree>
    <p:extLst>
      <p:ext uri="{BB962C8B-B14F-4D97-AF65-F5344CB8AC3E}">
        <p14:creationId xmlns:p14="http://schemas.microsoft.com/office/powerpoint/2010/main" val="11022542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E91785-0F91-164A-8FF6-02767E4F0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Gracias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8ACE3F7-4308-A64C-A787-62BC2778FD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41882156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Atlas</Template>
  <TotalTime>3</TotalTime>
  <Words>30</Words>
  <Application>Microsoft Office PowerPoint</Application>
  <PresentationFormat>Panorámica</PresentationFormat>
  <Paragraphs>20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0" baseType="lpstr">
      <vt:lpstr>Calibri Light</vt:lpstr>
      <vt:lpstr>Rockwell</vt:lpstr>
      <vt:lpstr>Wingdings</vt:lpstr>
      <vt:lpstr>Atlas</vt:lpstr>
      <vt:lpstr>Derecho y justicia en el Juego del Calamar</vt:lpstr>
      <vt:lpstr>Derecho</vt:lpstr>
      <vt:lpstr>Justicia </vt:lpstr>
      <vt:lpstr>Aprendizaje</vt:lpstr>
      <vt:lpstr>Conclusiones</vt:lpstr>
      <vt:lpstr>Gracias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Derecho y justicia en el Juego del Calamar</dc:title>
  <dc:creator>Jorge Antonio Breceda Perez</dc:creator>
  <cp:lastModifiedBy>Miriam Limas Hernandez</cp:lastModifiedBy>
  <cp:revision>1</cp:revision>
  <dcterms:created xsi:type="dcterms:W3CDTF">2022-01-14T02:43:05Z</dcterms:created>
  <dcterms:modified xsi:type="dcterms:W3CDTF">2022-01-14T02:52:26Z</dcterms:modified>
</cp:coreProperties>
</file>